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7" r:id="rId1"/>
  </p:sldMasterIdLst>
  <p:sldIdLst>
    <p:sldId id="256" r:id="rId2"/>
    <p:sldId id="257" r:id="rId3"/>
    <p:sldId id="259" r:id="rId4"/>
    <p:sldId id="258" r:id="rId5"/>
    <p:sldId id="260" r:id="rId6"/>
    <p:sldId id="296" r:id="rId7"/>
    <p:sldId id="262" r:id="rId8"/>
    <p:sldId id="263" r:id="rId9"/>
    <p:sldId id="289" r:id="rId10"/>
    <p:sldId id="265" r:id="rId11"/>
    <p:sldId id="264" r:id="rId12"/>
    <p:sldId id="269" r:id="rId13"/>
    <p:sldId id="266" r:id="rId14"/>
    <p:sldId id="267" r:id="rId15"/>
    <p:sldId id="268" r:id="rId16"/>
    <p:sldId id="278" r:id="rId17"/>
    <p:sldId id="293" r:id="rId18"/>
    <p:sldId id="271" r:id="rId19"/>
    <p:sldId id="285" r:id="rId20"/>
    <p:sldId id="276" r:id="rId21"/>
    <p:sldId id="286" r:id="rId22"/>
    <p:sldId id="294" r:id="rId23"/>
    <p:sldId id="295" r:id="rId24"/>
    <p:sldId id="292" r:id="rId25"/>
    <p:sldId id="291"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7EEB6DA6-6AC4-794B-A505-E2F4CB35EA98}">
          <p14:sldIdLst/>
        </p14:section>
        <p14:section name="Introduction" id="{7FA52224-D5E5-487A-8572-390641CEAE62}">
          <p14:sldIdLst>
            <p14:sldId id="256"/>
            <p14:sldId id="257"/>
            <p14:sldId id="259"/>
            <p14:sldId id="258"/>
          </p14:sldIdLst>
        </p14:section>
        <p14:section name="Data Preprocessing" id="{B0F0C29C-2E93-42A6-8D60-3AE786460CB5}">
          <p14:sldIdLst>
            <p14:sldId id="260"/>
            <p14:sldId id="296"/>
          </p14:sldIdLst>
        </p14:section>
        <p14:section name="EDA" id="{A4B29C31-BF62-48E0-B92B-C196321E5099}">
          <p14:sldIdLst>
            <p14:sldId id="262"/>
            <p14:sldId id="263"/>
            <p14:sldId id="289"/>
            <p14:sldId id="265"/>
            <p14:sldId id="264"/>
            <p14:sldId id="269"/>
            <p14:sldId id="266"/>
            <p14:sldId id="267"/>
            <p14:sldId id="268"/>
          </p14:sldIdLst>
        </p14:section>
        <p14:section name="Model Building" id="{3279F7D5-286D-CC41-BE0B-BF27AB5523C1}">
          <p14:sldIdLst>
            <p14:sldId id="278"/>
            <p14:sldId id="293"/>
            <p14:sldId id="271"/>
            <p14:sldId id="285"/>
            <p14:sldId id="276"/>
            <p14:sldId id="286"/>
            <p14:sldId id="294"/>
            <p14:sldId id="295"/>
            <p14:sldId id="292"/>
            <p14:sldId id="29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5047102-5FFE-2838-3536-224E5CBA4D47}" v="29" dt="2023-12-12T23:19:52.807"/>
    <p1510:client id="{26EAB2B3-CF18-C560-4F2A-1507413A8893}" v="298" dt="2023-12-12T17:45:11.900"/>
    <p1510:client id="{3CC4376A-A2F9-ECD2-2741-F215B18C313F}" v="4" dt="2023-12-12T21:02:22.624"/>
    <p1510:client id="{6B0EE30D-CF54-4FF8-0349-1E1E457CCE2C}" v="70" dt="2023-12-12T23:23:06.898"/>
    <p1510:client id="{CA61D9B2-B175-7D13-91DB-D9986CC5FBD9}" v="120" dt="2023-12-12T23:11:21.645"/>
    <p1510:client id="{D05AEB0B-1DFE-C74C-9FD5-15510425189E}" v="3239" dt="2023-12-12T22:35:21.12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31"/>
    <p:restoredTop sz="94671"/>
  </p:normalViewPr>
  <p:slideViewPr>
    <p:cSldViewPr snapToGrid="0">
      <p:cViewPr varScale="1">
        <p:scale>
          <a:sx n="104" d="100"/>
          <a:sy n="104" d="100"/>
        </p:scale>
        <p:origin x="1000"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akshi, Vishal" userId="S::g33598785@gwu.edu::6320808e-b6d6-4abf-924b-7630f6de3e8b" providerId="AD" clId="Web-{15047102-5FFE-2838-3536-224E5CBA4D47}"/>
    <pc:docChg chg="modSld">
      <pc:chgData name="Bakshi, Vishal" userId="S::g33598785@gwu.edu::6320808e-b6d6-4abf-924b-7630f6de3e8b" providerId="AD" clId="Web-{15047102-5FFE-2838-3536-224E5CBA4D47}" dt="2023-12-12T23:19:52.557" v="27" actId="20577"/>
      <pc:docMkLst>
        <pc:docMk/>
      </pc:docMkLst>
      <pc:sldChg chg="addSp delSp modSp">
        <pc:chgData name="Bakshi, Vishal" userId="S::g33598785@gwu.edu::6320808e-b6d6-4abf-924b-7630f6de3e8b" providerId="AD" clId="Web-{15047102-5FFE-2838-3536-224E5CBA4D47}" dt="2023-12-12T23:18:07.039" v="18" actId="14100"/>
        <pc:sldMkLst>
          <pc:docMk/>
          <pc:sldMk cId="897966634" sldId="264"/>
        </pc:sldMkLst>
        <pc:spChg chg="add del mod">
          <ac:chgData name="Bakshi, Vishal" userId="S::g33598785@gwu.edu::6320808e-b6d6-4abf-924b-7630f6de3e8b" providerId="AD" clId="Web-{15047102-5FFE-2838-3536-224E5CBA4D47}" dt="2023-12-12T23:17:44.601" v="11"/>
          <ac:spMkLst>
            <pc:docMk/>
            <pc:sldMk cId="897966634" sldId="264"/>
            <ac:spMk id="3" creationId="{9C050C1B-B7FC-869C-5057-A153A3EA0EAE}"/>
          </ac:spMkLst>
        </pc:spChg>
        <pc:spChg chg="mod">
          <ac:chgData name="Bakshi, Vishal" userId="S::g33598785@gwu.edu::6320808e-b6d6-4abf-924b-7630f6de3e8b" providerId="AD" clId="Web-{15047102-5FFE-2838-3536-224E5CBA4D47}" dt="2023-12-12T23:17:57.664" v="16" actId="14100"/>
          <ac:spMkLst>
            <pc:docMk/>
            <pc:sldMk cId="897966634" sldId="264"/>
            <ac:spMk id="5" creationId="{A014DF31-EEF7-0C88-15D8-5F9F0F976419}"/>
          </ac:spMkLst>
        </pc:spChg>
        <pc:spChg chg="mod">
          <ac:chgData name="Bakshi, Vishal" userId="S::g33598785@gwu.edu::6320808e-b6d6-4abf-924b-7630f6de3e8b" providerId="AD" clId="Web-{15047102-5FFE-2838-3536-224E5CBA4D47}" dt="2023-12-12T23:18:00.539" v="17" actId="14100"/>
          <ac:spMkLst>
            <pc:docMk/>
            <pc:sldMk cId="897966634" sldId="264"/>
            <ac:spMk id="10" creationId="{EB6B11E3-1E33-408C-8B6D-12FDCC219318}"/>
          </ac:spMkLst>
        </pc:spChg>
        <pc:picChg chg="mod">
          <ac:chgData name="Bakshi, Vishal" userId="S::g33598785@gwu.edu::6320808e-b6d6-4abf-924b-7630f6de3e8b" providerId="AD" clId="Web-{15047102-5FFE-2838-3536-224E5CBA4D47}" dt="2023-12-12T23:18:07.039" v="18" actId="14100"/>
          <ac:picMkLst>
            <pc:docMk/>
            <pc:sldMk cId="897966634" sldId="264"/>
            <ac:picMk id="30" creationId="{0915D7E2-17FF-6CE4-50B4-E14D7DA670B1}"/>
          </ac:picMkLst>
        </pc:picChg>
        <pc:picChg chg="del mod">
          <ac:chgData name="Bakshi, Vishal" userId="S::g33598785@gwu.edu::6320808e-b6d6-4abf-924b-7630f6de3e8b" providerId="AD" clId="Web-{15047102-5FFE-2838-3536-224E5CBA4D47}" dt="2023-12-12T23:17:36.210" v="8"/>
          <ac:picMkLst>
            <pc:docMk/>
            <pc:sldMk cId="897966634" sldId="264"/>
            <ac:picMk id="33" creationId="{D1B2F75A-61FE-4788-7FC8-403131231715}"/>
          </ac:picMkLst>
        </pc:picChg>
      </pc:sldChg>
      <pc:sldChg chg="modSp">
        <pc:chgData name="Bakshi, Vishal" userId="S::g33598785@gwu.edu::6320808e-b6d6-4abf-924b-7630f6de3e8b" providerId="AD" clId="Web-{15047102-5FFE-2838-3536-224E5CBA4D47}" dt="2023-12-12T23:18:36.696" v="19" actId="14100"/>
        <pc:sldMkLst>
          <pc:docMk/>
          <pc:sldMk cId="3266113057" sldId="266"/>
        </pc:sldMkLst>
        <pc:picChg chg="mod">
          <ac:chgData name="Bakshi, Vishal" userId="S::g33598785@gwu.edu::6320808e-b6d6-4abf-924b-7630f6de3e8b" providerId="AD" clId="Web-{15047102-5FFE-2838-3536-224E5CBA4D47}" dt="2023-12-12T23:18:36.696" v="19" actId="14100"/>
          <ac:picMkLst>
            <pc:docMk/>
            <pc:sldMk cId="3266113057" sldId="266"/>
            <ac:picMk id="9" creationId="{CF4C1C4B-031C-6C15-E542-26D4A3B1AD7B}"/>
          </ac:picMkLst>
        </pc:picChg>
      </pc:sldChg>
      <pc:sldChg chg="modSp">
        <pc:chgData name="Bakshi, Vishal" userId="S::g33598785@gwu.edu::6320808e-b6d6-4abf-924b-7630f6de3e8b" providerId="AD" clId="Web-{15047102-5FFE-2838-3536-224E5CBA4D47}" dt="2023-12-12T23:19:52.557" v="27" actId="20577"/>
        <pc:sldMkLst>
          <pc:docMk/>
          <pc:sldMk cId="861743190" sldId="267"/>
        </pc:sldMkLst>
        <pc:spChg chg="mod">
          <ac:chgData name="Bakshi, Vishal" userId="S::g33598785@gwu.edu::6320808e-b6d6-4abf-924b-7630f6de3e8b" providerId="AD" clId="Web-{15047102-5FFE-2838-3536-224E5CBA4D47}" dt="2023-12-12T23:19:52.557" v="27" actId="20577"/>
          <ac:spMkLst>
            <pc:docMk/>
            <pc:sldMk cId="861743190" sldId="267"/>
            <ac:spMk id="5" creationId="{4973CFE0-D18E-E3E6-F484-466374DC8CD6}"/>
          </ac:spMkLst>
        </pc:spChg>
      </pc:sldChg>
      <pc:sldChg chg="modSp">
        <pc:chgData name="Bakshi, Vishal" userId="S::g33598785@gwu.edu::6320808e-b6d6-4abf-924b-7630f6de3e8b" providerId="AD" clId="Web-{15047102-5FFE-2838-3536-224E5CBA4D47}" dt="2023-12-12T23:07:55.726" v="7" actId="14100"/>
        <pc:sldMkLst>
          <pc:docMk/>
          <pc:sldMk cId="2297091776" sldId="268"/>
        </pc:sldMkLst>
        <pc:picChg chg="mod">
          <ac:chgData name="Bakshi, Vishal" userId="S::g33598785@gwu.edu::6320808e-b6d6-4abf-924b-7630f6de3e8b" providerId="AD" clId="Web-{15047102-5FFE-2838-3536-224E5CBA4D47}" dt="2023-12-12T23:07:55.726" v="7" actId="14100"/>
          <ac:picMkLst>
            <pc:docMk/>
            <pc:sldMk cId="2297091776" sldId="268"/>
            <ac:picMk id="4" creationId="{72E473B9-C481-7EEE-86FC-E9A38AE64E3B}"/>
          </ac:picMkLst>
        </pc:picChg>
      </pc:sldChg>
    </pc:docChg>
  </pc:docChgLst>
  <pc:docChgLst>
    <pc:chgData name="Bhargava, Parv" userId="S::g38465887@gwu.edu::d2e9a5cd-352f-453e-abfc-245a51a52e39" providerId="AD" clId="Web-{169958FD-6F58-65D6-4B7E-7BD6273B38EC}"/>
    <pc:docChg chg="addSld delSld modSld modSection">
      <pc:chgData name="Bhargava, Parv" userId="S::g38465887@gwu.edu::d2e9a5cd-352f-453e-abfc-245a51a52e39" providerId="AD" clId="Web-{169958FD-6F58-65D6-4B7E-7BD6273B38EC}" dt="2023-12-05T23:30:55.117" v="444"/>
      <pc:docMkLst>
        <pc:docMk/>
      </pc:docMkLst>
      <pc:sldChg chg="modSp">
        <pc:chgData name="Bhargava, Parv" userId="S::g38465887@gwu.edu::d2e9a5cd-352f-453e-abfc-245a51a52e39" providerId="AD" clId="Web-{169958FD-6F58-65D6-4B7E-7BD6273B38EC}" dt="2023-12-05T23:25:19.829" v="143" actId="20577"/>
        <pc:sldMkLst>
          <pc:docMk/>
          <pc:sldMk cId="3766063287" sldId="258"/>
        </pc:sldMkLst>
        <pc:spChg chg="mod">
          <ac:chgData name="Bhargava, Parv" userId="S::g38465887@gwu.edu::d2e9a5cd-352f-453e-abfc-245a51a52e39" providerId="AD" clId="Web-{169958FD-6F58-65D6-4B7E-7BD6273B38EC}" dt="2023-12-05T23:25:19.829" v="143" actId="20577"/>
          <ac:spMkLst>
            <pc:docMk/>
            <pc:sldMk cId="3766063287" sldId="258"/>
            <ac:spMk id="3" creationId="{1214CC0E-2F34-B158-32B4-0B43294D2D37}"/>
          </ac:spMkLst>
        </pc:spChg>
      </pc:sldChg>
      <pc:sldChg chg="modSp">
        <pc:chgData name="Bhargava, Parv" userId="S::g38465887@gwu.edu::d2e9a5cd-352f-453e-abfc-245a51a52e39" providerId="AD" clId="Web-{169958FD-6F58-65D6-4B7E-7BD6273B38EC}" dt="2023-12-05T22:08:53.822" v="28" actId="20577"/>
        <pc:sldMkLst>
          <pc:docMk/>
          <pc:sldMk cId="2390756633" sldId="276"/>
        </pc:sldMkLst>
        <pc:spChg chg="mod">
          <ac:chgData name="Bhargava, Parv" userId="S::g38465887@gwu.edu::d2e9a5cd-352f-453e-abfc-245a51a52e39" providerId="AD" clId="Web-{169958FD-6F58-65D6-4B7E-7BD6273B38EC}" dt="2023-12-05T22:08:53.822" v="28" actId="20577"/>
          <ac:spMkLst>
            <pc:docMk/>
            <pc:sldMk cId="2390756633" sldId="276"/>
            <ac:spMk id="2" creationId="{DE02BDE7-B66A-E379-C7DE-3CB7BDA17ACF}"/>
          </ac:spMkLst>
        </pc:spChg>
      </pc:sldChg>
      <pc:sldChg chg="addSp delSp modSp">
        <pc:chgData name="Bhargava, Parv" userId="S::g38465887@gwu.edu::d2e9a5cd-352f-453e-abfc-245a51a52e39" providerId="AD" clId="Web-{169958FD-6F58-65D6-4B7E-7BD6273B38EC}" dt="2023-12-05T22:02:19.838" v="9" actId="1076"/>
        <pc:sldMkLst>
          <pc:docMk/>
          <pc:sldMk cId="916103822" sldId="277"/>
        </pc:sldMkLst>
        <pc:spChg chg="del mod">
          <ac:chgData name="Bhargava, Parv" userId="S::g38465887@gwu.edu::d2e9a5cd-352f-453e-abfc-245a51a52e39" providerId="AD" clId="Web-{169958FD-6F58-65D6-4B7E-7BD6273B38EC}" dt="2023-12-05T22:02:15.291" v="8"/>
          <ac:spMkLst>
            <pc:docMk/>
            <pc:sldMk cId="916103822" sldId="277"/>
            <ac:spMk id="3" creationId="{213E5EF1-11E5-BDB5-53B7-430316094BC2}"/>
          </ac:spMkLst>
        </pc:spChg>
        <pc:picChg chg="add mod ord">
          <ac:chgData name="Bhargava, Parv" userId="S::g38465887@gwu.edu::d2e9a5cd-352f-453e-abfc-245a51a52e39" providerId="AD" clId="Web-{169958FD-6F58-65D6-4B7E-7BD6273B38EC}" dt="2023-12-05T22:02:19.838" v="9" actId="1076"/>
          <ac:picMkLst>
            <pc:docMk/>
            <pc:sldMk cId="916103822" sldId="277"/>
            <ac:picMk id="4" creationId="{8E5AE7C5-5A3E-E01C-3FBA-A2706F58694E}"/>
          </ac:picMkLst>
        </pc:picChg>
      </pc:sldChg>
      <pc:sldChg chg="addSp modSp">
        <pc:chgData name="Bhargava, Parv" userId="S::g38465887@gwu.edu::d2e9a5cd-352f-453e-abfc-245a51a52e39" providerId="AD" clId="Web-{169958FD-6F58-65D6-4B7E-7BD6273B38EC}" dt="2023-12-05T23:27:36.916" v="276" actId="20577"/>
        <pc:sldMkLst>
          <pc:docMk/>
          <pc:sldMk cId="2633037383" sldId="286"/>
        </pc:sldMkLst>
        <pc:spChg chg="add mod">
          <ac:chgData name="Bhargava, Parv" userId="S::g38465887@gwu.edu::d2e9a5cd-352f-453e-abfc-245a51a52e39" providerId="AD" clId="Web-{169958FD-6F58-65D6-4B7E-7BD6273B38EC}" dt="2023-12-05T23:27:36.916" v="276" actId="20577"/>
          <ac:spMkLst>
            <pc:docMk/>
            <pc:sldMk cId="2633037383" sldId="286"/>
            <ac:spMk id="3" creationId="{2168E8D5-CF1D-B563-C38C-BF2C3A16176B}"/>
          </ac:spMkLst>
        </pc:spChg>
        <pc:picChg chg="mod modCrop">
          <ac:chgData name="Bhargava, Parv" userId="S::g38465887@gwu.edu::d2e9a5cd-352f-453e-abfc-245a51a52e39" providerId="AD" clId="Web-{169958FD-6F58-65D6-4B7E-7BD6273B38EC}" dt="2023-12-05T23:25:42.565" v="146"/>
          <ac:picMkLst>
            <pc:docMk/>
            <pc:sldMk cId="2633037383" sldId="286"/>
            <ac:picMk id="7" creationId="{3F7BDB52-1581-8F39-ADAF-1042E86BB69E}"/>
          </ac:picMkLst>
        </pc:picChg>
      </pc:sldChg>
      <pc:sldChg chg="modSp">
        <pc:chgData name="Bhargava, Parv" userId="S::g38465887@gwu.edu::d2e9a5cd-352f-453e-abfc-245a51a52e39" providerId="AD" clId="Web-{169958FD-6F58-65D6-4B7E-7BD6273B38EC}" dt="2023-12-05T23:30:55.117" v="444"/>
        <pc:sldMkLst>
          <pc:docMk/>
          <pc:sldMk cId="3708536507" sldId="290"/>
        </pc:sldMkLst>
        <pc:graphicFrameChg chg="mod modGraphic">
          <ac:chgData name="Bhargava, Parv" userId="S::g38465887@gwu.edu::d2e9a5cd-352f-453e-abfc-245a51a52e39" providerId="AD" clId="Web-{169958FD-6F58-65D6-4B7E-7BD6273B38EC}" dt="2023-12-05T23:30:55.117" v="444"/>
          <ac:graphicFrameMkLst>
            <pc:docMk/>
            <pc:sldMk cId="3708536507" sldId="290"/>
            <ac:graphicFrameMk id="4" creationId="{A2B778F6-FC4E-93DF-FE02-E9928C4786BC}"/>
          </ac:graphicFrameMkLst>
        </pc:graphicFrameChg>
      </pc:sldChg>
      <pc:sldChg chg="modSp">
        <pc:chgData name="Bhargava, Parv" userId="S::g38465887@gwu.edu::d2e9a5cd-352f-453e-abfc-245a51a52e39" providerId="AD" clId="Web-{169958FD-6F58-65D6-4B7E-7BD6273B38EC}" dt="2023-12-05T23:29:59.691" v="440" actId="20577"/>
        <pc:sldMkLst>
          <pc:docMk/>
          <pc:sldMk cId="2589988020" sldId="292"/>
        </pc:sldMkLst>
        <pc:spChg chg="mod">
          <ac:chgData name="Bhargava, Parv" userId="S::g38465887@gwu.edu::d2e9a5cd-352f-453e-abfc-245a51a52e39" providerId="AD" clId="Web-{169958FD-6F58-65D6-4B7E-7BD6273B38EC}" dt="2023-12-05T23:29:59.691" v="440" actId="20577"/>
          <ac:spMkLst>
            <pc:docMk/>
            <pc:sldMk cId="2589988020" sldId="292"/>
            <ac:spMk id="3" creationId="{232489CA-EC3E-9B59-D4CF-6DC86D22265A}"/>
          </ac:spMkLst>
        </pc:spChg>
      </pc:sldChg>
      <pc:sldChg chg="new del">
        <pc:chgData name="Bhargava, Parv" userId="S::g38465887@gwu.edu::d2e9a5cd-352f-453e-abfc-245a51a52e39" providerId="AD" clId="Web-{169958FD-6F58-65D6-4B7E-7BD6273B38EC}" dt="2023-12-05T23:26:04.832" v="148"/>
        <pc:sldMkLst>
          <pc:docMk/>
          <pc:sldMk cId="1734283174" sldId="293"/>
        </pc:sldMkLst>
      </pc:sldChg>
    </pc:docChg>
  </pc:docChgLst>
  <pc:docChgLst>
    <pc:chgData name="Bhargava, Parv" userId="S::g38465887@gwu.edu::d2e9a5cd-352f-453e-abfc-245a51a52e39" providerId="AD" clId="Web-{59D50CAC-88C6-4E61-3E7C-A4AEA296FDAF}"/>
    <pc:docChg chg="addSld delSld modSld sldOrd modSection">
      <pc:chgData name="Bhargava, Parv" userId="S::g38465887@gwu.edu::d2e9a5cd-352f-453e-abfc-245a51a52e39" providerId="AD" clId="Web-{59D50CAC-88C6-4E61-3E7C-A4AEA296FDAF}" dt="2023-12-05T20:27:03.499" v="407"/>
      <pc:docMkLst>
        <pc:docMk/>
      </pc:docMkLst>
      <pc:sldChg chg="modSp">
        <pc:chgData name="Bhargava, Parv" userId="S::g38465887@gwu.edu::d2e9a5cd-352f-453e-abfc-245a51a52e39" providerId="AD" clId="Web-{59D50CAC-88C6-4E61-3E7C-A4AEA296FDAF}" dt="2023-12-05T20:15:50.296" v="396" actId="20577"/>
        <pc:sldMkLst>
          <pc:docMk/>
          <pc:sldMk cId="4061577777" sldId="256"/>
        </pc:sldMkLst>
        <pc:spChg chg="mod">
          <ac:chgData name="Bhargava, Parv" userId="S::g38465887@gwu.edu::d2e9a5cd-352f-453e-abfc-245a51a52e39" providerId="AD" clId="Web-{59D50CAC-88C6-4E61-3E7C-A4AEA296FDAF}" dt="2023-12-05T20:15:50.296" v="396" actId="20577"/>
          <ac:spMkLst>
            <pc:docMk/>
            <pc:sldMk cId="4061577777" sldId="256"/>
            <ac:spMk id="2" creationId="{A500D86D-34A0-B108-1D36-32972ED41FAA}"/>
          </ac:spMkLst>
        </pc:spChg>
      </pc:sldChg>
      <pc:sldChg chg="addSp delSp modSp">
        <pc:chgData name="Bhargava, Parv" userId="S::g38465887@gwu.edu::d2e9a5cd-352f-453e-abfc-245a51a52e39" providerId="AD" clId="Web-{59D50CAC-88C6-4E61-3E7C-A4AEA296FDAF}" dt="2023-12-05T20:16:56.501" v="398" actId="14100"/>
        <pc:sldMkLst>
          <pc:docMk/>
          <pc:sldMk cId="3357704193" sldId="271"/>
        </pc:sldMkLst>
        <pc:spChg chg="mod">
          <ac:chgData name="Bhargava, Parv" userId="S::g38465887@gwu.edu::d2e9a5cd-352f-453e-abfc-245a51a52e39" providerId="AD" clId="Web-{59D50CAC-88C6-4E61-3E7C-A4AEA296FDAF}" dt="2023-12-05T19:38:26.964" v="158"/>
          <ac:spMkLst>
            <pc:docMk/>
            <pc:sldMk cId="3357704193" sldId="271"/>
            <ac:spMk id="2" creationId="{3C0F551F-EAD3-86C4-E10C-78A1D482BCC7}"/>
          </ac:spMkLst>
        </pc:spChg>
        <pc:spChg chg="mod">
          <ac:chgData name="Bhargava, Parv" userId="S::g38465887@gwu.edu::d2e9a5cd-352f-453e-abfc-245a51a52e39" providerId="AD" clId="Web-{59D50CAC-88C6-4E61-3E7C-A4AEA296FDAF}" dt="2023-12-05T19:38:26.964" v="158"/>
          <ac:spMkLst>
            <pc:docMk/>
            <pc:sldMk cId="3357704193" sldId="271"/>
            <ac:spMk id="3" creationId="{02DC0E2F-62D3-2C85-20DA-BE7417003380}"/>
          </ac:spMkLst>
        </pc:spChg>
        <pc:spChg chg="add del">
          <ac:chgData name="Bhargava, Parv" userId="S::g38465887@gwu.edu::d2e9a5cd-352f-453e-abfc-245a51a52e39" providerId="AD" clId="Web-{59D50CAC-88C6-4E61-3E7C-A4AEA296FDAF}" dt="2023-12-05T19:38:26.964" v="158"/>
          <ac:spMkLst>
            <pc:docMk/>
            <pc:sldMk cId="3357704193" sldId="271"/>
            <ac:spMk id="9" creationId="{BE8D5989-5D49-41EE-9681-9A5AB28BFC2C}"/>
          </ac:spMkLst>
        </pc:spChg>
        <pc:spChg chg="add del">
          <ac:chgData name="Bhargava, Parv" userId="S::g38465887@gwu.edu::d2e9a5cd-352f-453e-abfc-245a51a52e39" providerId="AD" clId="Web-{59D50CAC-88C6-4E61-3E7C-A4AEA296FDAF}" dt="2023-12-05T19:38:26.964" v="158"/>
          <ac:spMkLst>
            <pc:docMk/>
            <pc:sldMk cId="3357704193" sldId="271"/>
            <ac:spMk id="11" creationId="{A60C28C0-EFDC-4047-81BA-16DBA9A9132E}"/>
          </ac:spMkLst>
        </pc:spChg>
        <pc:spChg chg="add del">
          <ac:chgData name="Bhargava, Parv" userId="S::g38465887@gwu.edu::d2e9a5cd-352f-453e-abfc-245a51a52e39" providerId="AD" clId="Web-{59D50CAC-88C6-4E61-3E7C-A4AEA296FDAF}" dt="2023-12-05T19:38:26.964" v="158"/>
          <ac:spMkLst>
            <pc:docMk/>
            <pc:sldMk cId="3357704193" sldId="271"/>
            <ac:spMk id="13" creationId="{6D4D1CD5-79A4-491C-85F0-0EE21E8849CB}"/>
          </ac:spMkLst>
        </pc:spChg>
        <pc:picChg chg="mod">
          <ac:chgData name="Bhargava, Parv" userId="S::g38465887@gwu.edu::d2e9a5cd-352f-453e-abfc-245a51a52e39" providerId="AD" clId="Web-{59D50CAC-88C6-4E61-3E7C-A4AEA296FDAF}" dt="2023-12-05T20:16:56.501" v="398" actId="14100"/>
          <ac:picMkLst>
            <pc:docMk/>
            <pc:sldMk cId="3357704193" sldId="271"/>
            <ac:picMk id="4" creationId="{5B17B1B7-B122-62C3-54A7-827002BAD46C}"/>
          </ac:picMkLst>
        </pc:picChg>
        <pc:picChg chg="add del">
          <ac:chgData name="Bhargava, Parv" userId="S::g38465887@gwu.edu::d2e9a5cd-352f-453e-abfc-245a51a52e39" providerId="AD" clId="Web-{59D50CAC-88C6-4E61-3E7C-A4AEA296FDAF}" dt="2023-12-05T19:38:26.964" v="158"/>
          <ac:picMkLst>
            <pc:docMk/>
            <pc:sldMk cId="3357704193" sldId="271"/>
            <ac:picMk id="8" creationId="{711D4148-82DB-AEE7-9263-7CF510AE1041}"/>
          </ac:picMkLst>
        </pc:picChg>
      </pc:sldChg>
      <pc:sldChg chg="modSp del">
        <pc:chgData name="Bhargava, Parv" userId="S::g38465887@gwu.edu::d2e9a5cd-352f-453e-abfc-245a51a52e39" providerId="AD" clId="Web-{59D50CAC-88C6-4E61-3E7C-A4AEA296FDAF}" dt="2023-12-05T20:05:00.828" v="201"/>
        <pc:sldMkLst>
          <pc:docMk/>
          <pc:sldMk cId="996811357" sldId="273"/>
        </pc:sldMkLst>
        <pc:spChg chg="mod">
          <ac:chgData name="Bhargava, Parv" userId="S::g38465887@gwu.edu::d2e9a5cd-352f-453e-abfc-245a51a52e39" providerId="AD" clId="Web-{59D50CAC-88C6-4E61-3E7C-A4AEA296FDAF}" dt="2023-12-05T20:04:53.344" v="199" actId="20577"/>
          <ac:spMkLst>
            <pc:docMk/>
            <pc:sldMk cId="996811357" sldId="273"/>
            <ac:spMk id="2" creationId="{DE02BDE7-B66A-E379-C7DE-3CB7BDA17ACF}"/>
          </ac:spMkLst>
        </pc:spChg>
        <pc:graphicFrameChg chg="mod modGraphic">
          <ac:chgData name="Bhargava, Parv" userId="S::g38465887@gwu.edu::d2e9a5cd-352f-453e-abfc-245a51a52e39" providerId="AD" clId="Web-{59D50CAC-88C6-4E61-3E7C-A4AEA296FDAF}" dt="2023-12-05T19:57:55.116" v="174"/>
          <ac:graphicFrameMkLst>
            <pc:docMk/>
            <pc:sldMk cId="996811357" sldId="273"/>
            <ac:graphicFrameMk id="5" creationId="{6C1FC1BA-6376-924A-8047-E4524BB93268}"/>
          </ac:graphicFrameMkLst>
        </pc:graphicFrameChg>
      </pc:sldChg>
      <pc:sldChg chg="addSp delSp modSp del">
        <pc:chgData name="Bhargava, Parv" userId="S::g38465887@gwu.edu::d2e9a5cd-352f-453e-abfc-245a51a52e39" providerId="AD" clId="Web-{59D50CAC-88C6-4E61-3E7C-A4AEA296FDAF}" dt="2023-12-05T20:15:11.670" v="379"/>
        <pc:sldMkLst>
          <pc:docMk/>
          <pc:sldMk cId="487794399" sldId="274"/>
        </pc:sldMkLst>
        <pc:spChg chg="add del mod">
          <ac:chgData name="Bhargava, Parv" userId="S::g38465887@gwu.edu::d2e9a5cd-352f-453e-abfc-245a51a52e39" providerId="AD" clId="Web-{59D50CAC-88C6-4E61-3E7C-A4AEA296FDAF}" dt="2023-12-05T20:06:10.361" v="256"/>
          <ac:spMkLst>
            <pc:docMk/>
            <pc:sldMk cId="487794399" sldId="274"/>
            <ac:spMk id="4" creationId="{1B480790-7054-3A1E-9E5E-BA42497C8639}"/>
          </ac:spMkLst>
        </pc:spChg>
        <pc:spChg chg="add mod">
          <ac:chgData name="Bhargava, Parv" userId="S::g38465887@gwu.edu::d2e9a5cd-352f-453e-abfc-245a51a52e39" providerId="AD" clId="Web-{59D50CAC-88C6-4E61-3E7C-A4AEA296FDAF}" dt="2023-12-05T20:15:09.186" v="378"/>
          <ac:spMkLst>
            <pc:docMk/>
            <pc:sldMk cId="487794399" sldId="274"/>
            <ac:spMk id="9" creationId="{6F45A78A-1504-7E6D-FBC8-AA6CA1148ADA}"/>
          </ac:spMkLst>
        </pc:spChg>
        <pc:graphicFrameChg chg="del mod modGraphic">
          <ac:chgData name="Bhargava, Parv" userId="S::g38465887@gwu.edu::d2e9a5cd-352f-453e-abfc-245a51a52e39" providerId="AD" clId="Web-{59D50CAC-88C6-4E61-3E7C-A4AEA296FDAF}" dt="2023-12-05T20:06:09.174" v="255"/>
          <ac:graphicFrameMkLst>
            <pc:docMk/>
            <pc:sldMk cId="487794399" sldId="274"/>
            <ac:graphicFrameMk id="5" creationId="{6C1FC1BA-6376-924A-8047-E4524BB93268}"/>
          </ac:graphicFrameMkLst>
        </pc:graphicFrameChg>
        <pc:graphicFrameChg chg="add del mod ord modGraphic">
          <ac:chgData name="Bhargava, Parv" userId="S::g38465887@gwu.edu::d2e9a5cd-352f-453e-abfc-245a51a52e39" providerId="AD" clId="Web-{59D50CAC-88C6-4E61-3E7C-A4AEA296FDAF}" dt="2023-12-05T20:15:09.186" v="378"/>
          <ac:graphicFrameMkLst>
            <pc:docMk/>
            <pc:sldMk cId="487794399" sldId="274"/>
            <ac:graphicFrameMk id="7" creationId="{8113D30C-15A8-B634-0C0A-A0817866C16F}"/>
          </ac:graphicFrameMkLst>
        </pc:graphicFrameChg>
      </pc:sldChg>
      <pc:sldChg chg="addSp delSp modSp">
        <pc:chgData name="Bhargava, Parv" userId="S::g38465887@gwu.edu::d2e9a5cd-352f-453e-abfc-245a51a52e39" providerId="AD" clId="Web-{59D50CAC-88C6-4E61-3E7C-A4AEA296FDAF}" dt="2023-12-05T20:12:32.667" v="370" actId="1076"/>
        <pc:sldMkLst>
          <pc:docMk/>
          <pc:sldMk cId="4015066922" sldId="275"/>
        </pc:sldMkLst>
        <pc:spChg chg="add del mod">
          <ac:chgData name="Bhargava, Parv" userId="S::g38465887@gwu.edu::d2e9a5cd-352f-453e-abfc-245a51a52e39" providerId="AD" clId="Web-{59D50CAC-88C6-4E61-3E7C-A4AEA296FDAF}" dt="2023-12-05T20:06:29.127" v="260"/>
          <ac:spMkLst>
            <pc:docMk/>
            <pc:sldMk cId="4015066922" sldId="275"/>
            <ac:spMk id="4" creationId="{2F7A63D1-6BC8-0F0F-3346-78183532D85D}"/>
          </ac:spMkLst>
        </pc:spChg>
        <pc:spChg chg="add del mod">
          <ac:chgData name="Bhargava, Parv" userId="S::g38465887@gwu.edu::d2e9a5cd-352f-453e-abfc-245a51a52e39" providerId="AD" clId="Web-{59D50CAC-88C6-4E61-3E7C-A4AEA296FDAF}" dt="2023-12-05T20:12:17.744" v="365"/>
          <ac:spMkLst>
            <pc:docMk/>
            <pc:sldMk cId="4015066922" sldId="275"/>
            <ac:spMk id="9" creationId="{72D3030F-B42F-5166-BD0F-A6C687C2FCBC}"/>
          </ac:spMkLst>
        </pc:spChg>
        <pc:graphicFrameChg chg="del">
          <ac:chgData name="Bhargava, Parv" userId="S::g38465887@gwu.edu::d2e9a5cd-352f-453e-abfc-245a51a52e39" providerId="AD" clId="Web-{59D50CAC-88C6-4E61-3E7C-A4AEA296FDAF}" dt="2023-12-05T20:06:28.721" v="259"/>
          <ac:graphicFrameMkLst>
            <pc:docMk/>
            <pc:sldMk cId="4015066922" sldId="275"/>
            <ac:graphicFrameMk id="5" creationId="{6C1FC1BA-6376-924A-8047-E4524BB93268}"/>
          </ac:graphicFrameMkLst>
        </pc:graphicFrameChg>
        <pc:graphicFrameChg chg="add del mod ord modGraphic">
          <ac:chgData name="Bhargava, Parv" userId="S::g38465887@gwu.edu::d2e9a5cd-352f-453e-abfc-245a51a52e39" providerId="AD" clId="Web-{59D50CAC-88C6-4E61-3E7C-A4AEA296FDAF}" dt="2023-12-05T20:12:15.776" v="364"/>
          <ac:graphicFrameMkLst>
            <pc:docMk/>
            <pc:sldMk cId="4015066922" sldId="275"/>
            <ac:graphicFrameMk id="7" creationId="{83D20474-9C23-831C-F4B1-BC727127B1D4}"/>
          </ac:graphicFrameMkLst>
        </pc:graphicFrameChg>
        <pc:picChg chg="add mod ord">
          <ac:chgData name="Bhargava, Parv" userId="S::g38465887@gwu.edu::d2e9a5cd-352f-453e-abfc-245a51a52e39" providerId="AD" clId="Web-{59D50CAC-88C6-4E61-3E7C-A4AEA296FDAF}" dt="2023-12-05T20:12:32.667" v="370" actId="1076"/>
          <ac:picMkLst>
            <pc:docMk/>
            <pc:sldMk cId="4015066922" sldId="275"/>
            <ac:picMk id="10" creationId="{016B35DB-FAE8-CB6A-174E-6F7729F586D5}"/>
          </ac:picMkLst>
        </pc:picChg>
      </pc:sldChg>
      <pc:sldChg chg="addSp delSp modSp">
        <pc:chgData name="Bhargava, Parv" userId="S::g38465887@gwu.edu::d2e9a5cd-352f-453e-abfc-245a51a52e39" providerId="AD" clId="Web-{59D50CAC-88C6-4E61-3E7C-A4AEA296FDAF}" dt="2023-12-05T20:26:47.795" v="406"/>
        <pc:sldMkLst>
          <pc:docMk/>
          <pc:sldMk cId="2390756633" sldId="276"/>
        </pc:sldMkLst>
        <pc:spChg chg="add del mod">
          <ac:chgData name="Bhargava, Parv" userId="S::g38465887@gwu.edu::d2e9a5cd-352f-453e-abfc-245a51a52e39" providerId="AD" clId="Web-{59D50CAC-88C6-4E61-3E7C-A4AEA296FDAF}" dt="2023-12-05T20:06:34.362" v="262"/>
          <ac:spMkLst>
            <pc:docMk/>
            <pc:sldMk cId="2390756633" sldId="276"/>
            <ac:spMk id="4" creationId="{6CE70F22-E6F8-A555-65F4-C901A26227FC}"/>
          </ac:spMkLst>
        </pc:spChg>
        <pc:spChg chg="add del mod">
          <ac:chgData name="Bhargava, Parv" userId="S::g38465887@gwu.edu::d2e9a5cd-352f-453e-abfc-245a51a52e39" providerId="AD" clId="Web-{59D50CAC-88C6-4E61-3E7C-A4AEA296FDAF}" dt="2023-12-05T20:26:47.795" v="406"/>
          <ac:spMkLst>
            <pc:docMk/>
            <pc:sldMk cId="2390756633" sldId="276"/>
            <ac:spMk id="9" creationId="{154D0585-D998-A101-E2B7-5A335014B6C6}"/>
          </ac:spMkLst>
        </pc:spChg>
        <pc:graphicFrameChg chg="del">
          <ac:chgData name="Bhargava, Parv" userId="S::g38465887@gwu.edu::d2e9a5cd-352f-453e-abfc-245a51a52e39" providerId="AD" clId="Web-{59D50CAC-88C6-4E61-3E7C-A4AEA296FDAF}" dt="2023-12-05T20:06:33.924" v="261"/>
          <ac:graphicFrameMkLst>
            <pc:docMk/>
            <pc:sldMk cId="2390756633" sldId="276"/>
            <ac:graphicFrameMk id="5" creationId="{6C1FC1BA-6376-924A-8047-E4524BB93268}"/>
          </ac:graphicFrameMkLst>
        </pc:graphicFrameChg>
        <pc:graphicFrameChg chg="add del mod ord modGraphic">
          <ac:chgData name="Bhargava, Parv" userId="S::g38465887@gwu.edu::d2e9a5cd-352f-453e-abfc-245a51a52e39" providerId="AD" clId="Web-{59D50CAC-88C6-4E61-3E7C-A4AEA296FDAF}" dt="2023-12-05T20:26:14.154" v="402"/>
          <ac:graphicFrameMkLst>
            <pc:docMk/>
            <pc:sldMk cId="2390756633" sldId="276"/>
            <ac:graphicFrameMk id="7" creationId="{C7B1FEE0-010C-1F4B-22B0-1BD203F9D772}"/>
          </ac:graphicFrameMkLst>
        </pc:graphicFrameChg>
        <pc:picChg chg="add mod ord">
          <ac:chgData name="Bhargava, Parv" userId="S::g38465887@gwu.edu::d2e9a5cd-352f-453e-abfc-245a51a52e39" providerId="AD" clId="Web-{59D50CAC-88C6-4E61-3E7C-A4AEA296FDAF}" dt="2023-12-05T20:26:47.795" v="406"/>
          <ac:picMkLst>
            <pc:docMk/>
            <pc:sldMk cId="2390756633" sldId="276"/>
            <ac:picMk id="10" creationId="{B919585F-BECB-C107-8650-5B56E996622D}"/>
          </ac:picMkLst>
        </pc:picChg>
      </pc:sldChg>
      <pc:sldChg chg="modSp">
        <pc:chgData name="Bhargava, Parv" userId="S::g38465887@gwu.edu::d2e9a5cd-352f-453e-abfc-245a51a52e39" providerId="AD" clId="Web-{59D50CAC-88C6-4E61-3E7C-A4AEA296FDAF}" dt="2023-12-05T20:07:17.472" v="271" actId="20577"/>
        <pc:sldMkLst>
          <pc:docMk/>
          <pc:sldMk cId="2791864493" sldId="278"/>
        </pc:sldMkLst>
        <pc:spChg chg="mod">
          <ac:chgData name="Bhargava, Parv" userId="S::g38465887@gwu.edu::d2e9a5cd-352f-453e-abfc-245a51a52e39" providerId="AD" clId="Web-{59D50CAC-88C6-4E61-3E7C-A4AEA296FDAF}" dt="2023-12-05T20:07:17.472" v="271" actId="20577"/>
          <ac:spMkLst>
            <pc:docMk/>
            <pc:sldMk cId="2791864493" sldId="278"/>
            <ac:spMk id="3" creationId="{9280F7B3-83A0-24DD-2731-F06FEC1A8741}"/>
          </ac:spMkLst>
        </pc:spChg>
      </pc:sldChg>
      <pc:sldChg chg="del">
        <pc:chgData name="Bhargava, Parv" userId="S::g38465887@gwu.edu::d2e9a5cd-352f-453e-abfc-245a51a52e39" providerId="AD" clId="Web-{59D50CAC-88C6-4E61-3E7C-A4AEA296FDAF}" dt="2023-12-05T20:04:59.453" v="200"/>
        <pc:sldMkLst>
          <pc:docMk/>
          <pc:sldMk cId="3431462665" sldId="279"/>
        </pc:sldMkLst>
      </pc:sldChg>
      <pc:sldChg chg="modSp ord">
        <pc:chgData name="Bhargava, Parv" userId="S::g38465887@gwu.edu::d2e9a5cd-352f-453e-abfc-245a51a52e39" providerId="AD" clId="Web-{59D50CAC-88C6-4E61-3E7C-A4AEA296FDAF}" dt="2023-12-05T20:15:15.670" v="381" actId="20577"/>
        <pc:sldMkLst>
          <pc:docMk/>
          <pc:sldMk cId="3851888571" sldId="280"/>
        </pc:sldMkLst>
        <pc:spChg chg="mod">
          <ac:chgData name="Bhargava, Parv" userId="S::g38465887@gwu.edu::d2e9a5cd-352f-453e-abfc-245a51a52e39" providerId="AD" clId="Web-{59D50CAC-88C6-4E61-3E7C-A4AEA296FDAF}" dt="2023-12-05T20:15:15.670" v="381" actId="20577"/>
          <ac:spMkLst>
            <pc:docMk/>
            <pc:sldMk cId="3851888571" sldId="280"/>
            <ac:spMk id="2" creationId="{3C0F551F-EAD3-86C4-E10C-78A1D482BCC7}"/>
          </ac:spMkLst>
        </pc:spChg>
      </pc:sldChg>
      <pc:sldChg chg="del">
        <pc:chgData name="Bhargava, Parv" userId="S::g38465887@gwu.edu::d2e9a5cd-352f-453e-abfc-245a51a52e39" providerId="AD" clId="Web-{59D50CAC-88C6-4E61-3E7C-A4AEA296FDAF}" dt="2023-12-05T20:05:24.235" v="202"/>
        <pc:sldMkLst>
          <pc:docMk/>
          <pc:sldMk cId="8213381" sldId="282"/>
        </pc:sldMkLst>
      </pc:sldChg>
      <pc:sldChg chg="addSp delSp modSp">
        <pc:chgData name="Bhargava, Parv" userId="S::g38465887@gwu.edu::d2e9a5cd-352f-453e-abfc-245a51a52e39" providerId="AD" clId="Web-{59D50CAC-88C6-4E61-3E7C-A4AEA296FDAF}" dt="2023-12-05T20:15:00.451" v="377" actId="20577"/>
        <pc:sldMkLst>
          <pc:docMk/>
          <pc:sldMk cId="1733125933" sldId="283"/>
        </pc:sldMkLst>
        <pc:spChg chg="mod">
          <ac:chgData name="Bhargava, Parv" userId="S::g38465887@gwu.edu::d2e9a5cd-352f-453e-abfc-245a51a52e39" providerId="AD" clId="Web-{59D50CAC-88C6-4E61-3E7C-A4AEA296FDAF}" dt="2023-12-05T20:15:00.451" v="377" actId="20577"/>
          <ac:spMkLst>
            <pc:docMk/>
            <pc:sldMk cId="1733125933" sldId="283"/>
            <ac:spMk id="2" creationId="{DE02BDE7-B66A-E379-C7DE-3CB7BDA17ACF}"/>
          </ac:spMkLst>
        </pc:spChg>
        <pc:spChg chg="add del mod">
          <ac:chgData name="Bhargava, Parv" userId="S::g38465887@gwu.edu::d2e9a5cd-352f-453e-abfc-245a51a52e39" providerId="AD" clId="Web-{59D50CAC-88C6-4E61-3E7C-A4AEA296FDAF}" dt="2023-12-05T20:14:57.514" v="374"/>
          <ac:spMkLst>
            <pc:docMk/>
            <pc:sldMk cId="1733125933" sldId="283"/>
            <ac:spMk id="4" creationId="{7E277BD6-DCB0-6FAB-5546-380E4BD359A5}"/>
          </ac:spMkLst>
        </pc:spChg>
        <pc:graphicFrameChg chg="del mod modGraphic">
          <ac:chgData name="Bhargava, Parv" userId="S::g38465887@gwu.edu::d2e9a5cd-352f-453e-abfc-245a51a52e39" providerId="AD" clId="Web-{59D50CAC-88C6-4E61-3E7C-A4AEA296FDAF}" dt="2023-12-05T20:12:43.620" v="371"/>
          <ac:graphicFrameMkLst>
            <pc:docMk/>
            <pc:sldMk cId="1733125933" sldId="283"/>
            <ac:graphicFrameMk id="5" creationId="{6C1FC1BA-6376-924A-8047-E4524BB93268}"/>
          </ac:graphicFrameMkLst>
        </pc:graphicFrameChg>
        <pc:picChg chg="add mod ord">
          <ac:chgData name="Bhargava, Parv" userId="S::g38465887@gwu.edu::d2e9a5cd-352f-453e-abfc-245a51a52e39" providerId="AD" clId="Web-{59D50CAC-88C6-4E61-3E7C-A4AEA296FDAF}" dt="2023-12-05T20:14:57.514" v="374"/>
          <ac:picMkLst>
            <pc:docMk/>
            <pc:sldMk cId="1733125933" sldId="283"/>
            <ac:picMk id="6" creationId="{6E2C1BE4-F6AE-9FFF-EA0F-0144941DD477}"/>
          </ac:picMkLst>
        </pc:picChg>
      </pc:sldChg>
      <pc:sldChg chg="addSp delSp modSp">
        <pc:chgData name="Bhargava, Parv" userId="S::g38465887@gwu.edu::d2e9a5cd-352f-453e-abfc-245a51a52e39" providerId="AD" clId="Web-{59D50CAC-88C6-4E61-3E7C-A4AEA296FDAF}" dt="2023-12-05T20:13:55.872" v="373"/>
        <pc:sldMkLst>
          <pc:docMk/>
          <pc:sldMk cId="969096566" sldId="284"/>
        </pc:sldMkLst>
        <pc:spChg chg="add del mod">
          <ac:chgData name="Bhargava, Parv" userId="S::g38465887@gwu.edu::d2e9a5cd-352f-453e-abfc-245a51a52e39" providerId="AD" clId="Web-{59D50CAC-88C6-4E61-3E7C-A4AEA296FDAF}" dt="2023-12-05T20:06:21.424" v="258"/>
          <ac:spMkLst>
            <pc:docMk/>
            <pc:sldMk cId="969096566" sldId="284"/>
            <ac:spMk id="4" creationId="{5D67FBA8-2142-8423-C3B3-7548071E02C8}"/>
          </ac:spMkLst>
        </pc:spChg>
        <pc:spChg chg="add del mod">
          <ac:chgData name="Bhargava, Parv" userId="S::g38465887@gwu.edu::d2e9a5cd-352f-453e-abfc-245a51a52e39" providerId="AD" clId="Web-{59D50CAC-88C6-4E61-3E7C-A4AEA296FDAF}" dt="2023-12-05T20:13:55.872" v="373"/>
          <ac:spMkLst>
            <pc:docMk/>
            <pc:sldMk cId="969096566" sldId="284"/>
            <ac:spMk id="9" creationId="{0EC088E4-B007-9CC7-935A-8F817C448D0D}"/>
          </ac:spMkLst>
        </pc:spChg>
        <pc:graphicFrameChg chg="del">
          <ac:chgData name="Bhargava, Parv" userId="S::g38465887@gwu.edu::d2e9a5cd-352f-453e-abfc-245a51a52e39" providerId="AD" clId="Web-{59D50CAC-88C6-4E61-3E7C-A4AEA296FDAF}" dt="2023-12-05T20:06:20.611" v="257"/>
          <ac:graphicFrameMkLst>
            <pc:docMk/>
            <pc:sldMk cId="969096566" sldId="284"/>
            <ac:graphicFrameMk id="5" creationId="{6C1FC1BA-6376-924A-8047-E4524BB93268}"/>
          </ac:graphicFrameMkLst>
        </pc:graphicFrameChg>
        <pc:graphicFrameChg chg="add del mod ord modGraphic">
          <ac:chgData name="Bhargava, Parv" userId="S::g38465887@gwu.edu::d2e9a5cd-352f-453e-abfc-245a51a52e39" providerId="AD" clId="Web-{59D50CAC-88C6-4E61-3E7C-A4AEA296FDAF}" dt="2023-12-05T20:13:54.309" v="372"/>
          <ac:graphicFrameMkLst>
            <pc:docMk/>
            <pc:sldMk cId="969096566" sldId="284"/>
            <ac:graphicFrameMk id="7" creationId="{7557D8E6-5555-41A7-D20A-710FEC97E270}"/>
          </ac:graphicFrameMkLst>
        </pc:graphicFrameChg>
        <pc:picChg chg="add mod ord">
          <ac:chgData name="Bhargava, Parv" userId="S::g38465887@gwu.edu::d2e9a5cd-352f-453e-abfc-245a51a52e39" providerId="AD" clId="Web-{59D50CAC-88C6-4E61-3E7C-A4AEA296FDAF}" dt="2023-12-05T20:13:55.872" v="373"/>
          <ac:picMkLst>
            <pc:docMk/>
            <pc:sldMk cId="969096566" sldId="284"/>
            <ac:picMk id="10" creationId="{D62FD0BB-B68E-7D27-FA86-F552C26618B2}"/>
          </ac:picMkLst>
        </pc:picChg>
      </pc:sldChg>
      <pc:sldChg chg="addSp delSp modSp">
        <pc:chgData name="Bhargava, Parv" userId="S::g38465887@gwu.edu::d2e9a5cd-352f-453e-abfc-245a51a52e39" providerId="AD" clId="Web-{59D50CAC-88C6-4E61-3E7C-A4AEA296FDAF}" dt="2023-12-05T20:25:51.513" v="399"/>
        <pc:sldMkLst>
          <pc:docMk/>
          <pc:sldMk cId="3707749658" sldId="285"/>
        </pc:sldMkLst>
        <pc:spChg chg="del mod">
          <ac:chgData name="Bhargava, Parv" userId="S::g38465887@gwu.edu::d2e9a5cd-352f-453e-abfc-245a51a52e39" providerId="AD" clId="Web-{59D50CAC-88C6-4E61-3E7C-A4AEA296FDAF}" dt="2023-12-05T20:25:51.513" v="399"/>
          <ac:spMkLst>
            <pc:docMk/>
            <pc:sldMk cId="3707749658" sldId="285"/>
            <ac:spMk id="3" creationId="{6B3F00A4-CB2F-0AC8-3444-4FA6682DF8FE}"/>
          </ac:spMkLst>
        </pc:spChg>
        <pc:picChg chg="add mod ord">
          <ac:chgData name="Bhargava, Parv" userId="S::g38465887@gwu.edu::d2e9a5cd-352f-453e-abfc-245a51a52e39" providerId="AD" clId="Web-{59D50CAC-88C6-4E61-3E7C-A4AEA296FDAF}" dt="2023-12-05T20:25:51.513" v="399"/>
          <ac:picMkLst>
            <pc:docMk/>
            <pc:sldMk cId="3707749658" sldId="285"/>
            <ac:picMk id="4" creationId="{AAAAC3B1-5C6E-3314-D19B-F7B1870B87EB}"/>
          </ac:picMkLst>
        </pc:picChg>
      </pc:sldChg>
      <pc:sldChg chg="addSp delSp modSp">
        <pc:chgData name="Bhargava, Parv" userId="S::g38465887@gwu.edu::d2e9a5cd-352f-453e-abfc-245a51a52e39" providerId="AD" clId="Web-{59D50CAC-88C6-4E61-3E7C-A4AEA296FDAF}" dt="2023-12-05T20:27:03.499" v="407"/>
        <pc:sldMkLst>
          <pc:docMk/>
          <pc:sldMk cId="2633037383" sldId="286"/>
        </pc:sldMkLst>
        <pc:spChg chg="del mod">
          <ac:chgData name="Bhargava, Parv" userId="S::g38465887@gwu.edu::d2e9a5cd-352f-453e-abfc-245a51a52e39" providerId="AD" clId="Web-{59D50CAC-88C6-4E61-3E7C-A4AEA296FDAF}" dt="2023-12-05T20:26:10.232" v="401"/>
          <ac:spMkLst>
            <pc:docMk/>
            <pc:sldMk cId="2633037383" sldId="286"/>
            <ac:spMk id="3" creationId="{E6348D73-8F47-61CC-B67C-332D8894E663}"/>
          </ac:spMkLst>
        </pc:spChg>
        <pc:spChg chg="add del mod">
          <ac:chgData name="Bhargava, Parv" userId="S::g38465887@gwu.edu::d2e9a5cd-352f-453e-abfc-245a51a52e39" providerId="AD" clId="Web-{59D50CAC-88C6-4E61-3E7C-A4AEA296FDAF}" dt="2023-12-05T20:27:03.499" v="407"/>
          <ac:spMkLst>
            <pc:docMk/>
            <pc:sldMk cId="2633037383" sldId="286"/>
            <ac:spMk id="6" creationId="{9E929F52-EB1F-6F23-5699-CB99640F7FBA}"/>
          </ac:spMkLst>
        </pc:spChg>
        <pc:picChg chg="add del mod ord">
          <ac:chgData name="Bhargava, Parv" userId="S::g38465887@gwu.edu::d2e9a5cd-352f-453e-abfc-245a51a52e39" providerId="AD" clId="Web-{59D50CAC-88C6-4E61-3E7C-A4AEA296FDAF}" dt="2023-12-05T20:26:45.655" v="405"/>
          <ac:picMkLst>
            <pc:docMk/>
            <pc:sldMk cId="2633037383" sldId="286"/>
            <ac:picMk id="4" creationId="{76F21A2B-9652-53ED-2958-EF6C5E51EB58}"/>
          </ac:picMkLst>
        </pc:picChg>
        <pc:picChg chg="add mod ord">
          <ac:chgData name="Bhargava, Parv" userId="S::g38465887@gwu.edu::d2e9a5cd-352f-453e-abfc-245a51a52e39" providerId="AD" clId="Web-{59D50CAC-88C6-4E61-3E7C-A4AEA296FDAF}" dt="2023-12-05T20:27:03.499" v="407"/>
          <ac:picMkLst>
            <pc:docMk/>
            <pc:sldMk cId="2633037383" sldId="286"/>
            <ac:picMk id="7" creationId="{3F7BDB52-1581-8F39-ADAF-1042E86BB69E}"/>
          </ac:picMkLst>
        </pc:picChg>
      </pc:sldChg>
      <pc:sldChg chg="modSp new del">
        <pc:chgData name="Bhargava, Parv" userId="S::g38465887@gwu.edu::d2e9a5cd-352f-453e-abfc-245a51a52e39" providerId="AD" clId="Web-{59D50CAC-88C6-4E61-3E7C-A4AEA296FDAF}" dt="2023-12-05T19:32:00.737" v="47"/>
        <pc:sldMkLst>
          <pc:docMk/>
          <pc:sldMk cId="1710277533" sldId="287"/>
        </pc:sldMkLst>
        <pc:spChg chg="mod">
          <ac:chgData name="Bhargava, Parv" userId="S::g38465887@gwu.edu::d2e9a5cd-352f-453e-abfc-245a51a52e39" providerId="AD" clId="Web-{59D50CAC-88C6-4E61-3E7C-A4AEA296FDAF}" dt="2023-12-05T19:31:57.174" v="46" actId="20577"/>
          <ac:spMkLst>
            <pc:docMk/>
            <pc:sldMk cId="1710277533" sldId="287"/>
            <ac:spMk id="2" creationId="{04440041-789C-016E-C9E0-0E05C3B0CA45}"/>
          </ac:spMkLst>
        </pc:spChg>
        <pc:spChg chg="mod">
          <ac:chgData name="Bhargava, Parv" userId="S::g38465887@gwu.edu::d2e9a5cd-352f-453e-abfc-245a51a52e39" providerId="AD" clId="Web-{59D50CAC-88C6-4E61-3E7C-A4AEA296FDAF}" dt="2023-12-05T19:31:22.564" v="39" actId="20577"/>
          <ac:spMkLst>
            <pc:docMk/>
            <pc:sldMk cId="1710277533" sldId="287"/>
            <ac:spMk id="3" creationId="{C032222A-9923-F8BC-E6DF-244C09536798}"/>
          </ac:spMkLst>
        </pc:spChg>
      </pc:sldChg>
      <pc:sldChg chg="addSp delSp modSp new">
        <pc:chgData name="Bhargava, Parv" userId="S::g38465887@gwu.edu::d2e9a5cd-352f-453e-abfc-245a51a52e39" providerId="AD" clId="Web-{59D50CAC-88C6-4E61-3E7C-A4AEA296FDAF}" dt="2023-12-05T20:07:45.879" v="281" actId="20577"/>
        <pc:sldMkLst>
          <pc:docMk/>
          <pc:sldMk cId="4165926612" sldId="288"/>
        </pc:sldMkLst>
        <pc:spChg chg="mod">
          <ac:chgData name="Bhargava, Parv" userId="S::g38465887@gwu.edu::d2e9a5cd-352f-453e-abfc-245a51a52e39" providerId="AD" clId="Web-{59D50CAC-88C6-4E61-3E7C-A4AEA296FDAF}" dt="2023-12-05T20:07:45.879" v="281" actId="20577"/>
          <ac:spMkLst>
            <pc:docMk/>
            <pc:sldMk cId="4165926612" sldId="288"/>
            <ac:spMk id="2" creationId="{483D8BAF-22B1-66DD-C218-7174CA75A429}"/>
          </ac:spMkLst>
        </pc:spChg>
        <pc:spChg chg="mod">
          <ac:chgData name="Bhargava, Parv" userId="S::g38465887@gwu.edu::d2e9a5cd-352f-453e-abfc-245a51a52e39" providerId="AD" clId="Web-{59D50CAC-88C6-4E61-3E7C-A4AEA296FDAF}" dt="2023-12-05T19:37:48.714" v="156" actId="20577"/>
          <ac:spMkLst>
            <pc:docMk/>
            <pc:sldMk cId="4165926612" sldId="288"/>
            <ac:spMk id="3" creationId="{4DB56828-2D6D-7AFF-5AB1-1912D7C88271}"/>
          </ac:spMkLst>
        </pc:spChg>
        <pc:picChg chg="add del mod">
          <ac:chgData name="Bhargava, Parv" userId="S::g38465887@gwu.edu::d2e9a5cd-352f-453e-abfc-245a51a52e39" providerId="AD" clId="Web-{59D50CAC-88C6-4E61-3E7C-A4AEA296FDAF}" dt="2023-12-05T19:37:07.838" v="129"/>
          <ac:picMkLst>
            <pc:docMk/>
            <pc:sldMk cId="4165926612" sldId="288"/>
            <ac:picMk id="4" creationId="{1E5D2821-E127-B5F9-DBAC-5576D254B119}"/>
          </ac:picMkLst>
        </pc:picChg>
      </pc:sldChg>
    </pc:docChg>
  </pc:docChgLst>
  <pc:docChgLst>
    <pc:chgData name="Bakshi, Vishal" userId="S::g33598785@gwu.edu::6320808e-b6d6-4abf-924b-7630f6de3e8b" providerId="AD" clId="Web-{06DCE97C-175A-4AAD-90BA-644035898730}"/>
    <pc:docChg chg="addSld delSld modSld modSection">
      <pc:chgData name="Bakshi, Vishal" userId="S::g33598785@gwu.edu::6320808e-b6d6-4abf-924b-7630f6de3e8b" providerId="AD" clId="Web-{06DCE97C-175A-4AAD-90BA-644035898730}" dt="2023-12-05T23:28:27.632" v="216" actId="20577"/>
      <pc:docMkLst>
        <pc:docMk/>
      </pc:docMkLst>
      <pc:sldChg chg="modSp">
        <pc:chgData name="Bakshi, Vishal" userId="S::g33598785@gwu.edu::6320808e-b6d6-4abf-924b-7630f6de3e8b" providerId="AD" clId="Web-{06DCE97C-175A-4AAD-90BA-644035898730}" dt="2023-12-05T23:16:41.647" v="200" actId="20577"/>
        <pc:sldMkLst>
          <pc:docMk/>
          <pc:sldMk cId="4061577777" sldId="256"/>
        </pc:sldMkLst>
        <pc:spChg chg="mod">
          <ac:chgData name="Bakshi, Vishal" userId="S::g33598785@gwu.edu::6320808e-b6d6-4abf-924b-7630f6de3e8b" providerId="AD" clId="Web-{06DCE97C-175A-4AAD-90BA-644035898730}" dt="2023-12-05T23:16:41.647" v="200" actId="20577"/>
          <ac:spMkLst>
            <pc:docMk/>
            <pc:sldMk cId="4061577777" sldId="256"/>
            <ac:spMk id="3" creationId="{C6D2F1A8-9302-F1F7-54E9-8296F4791217}"/>
          </ac:spMkLst>
        </pc:spChg>
      </pc:sldChg>
      <pc:sldChg chg="modSp">
        <pc:chgData name="Bakshi, Vishal" userId="S::g33598785@gwu.edu::6320808e-b6d6-4abf-924b-7630f6de3e8b" providerId="AD" clId="Web-{06DCE97C-175A-4AAD-90BA-644035898730}" dt="2023-12-05T23:24:46.611" v="206" actId="1076"/>
        <pc:sldMkLst>
          <pc:docMk/>
          <pc:sldMk cId="600599187" sldId="260"/>
        </pc:sldMkLst>
        <pc:spChg chg="mod">
          <ac:chgData name="Bakshi, Vishal" userId="S::g33598785@gwu.edu::6320808e-b6d6-4abf-924b-7630f6de3e8b" providerId="AD" clId="Web-{06DCE97C-175A-4AAD-90BA-644035898730}" dt="2023-12-05T20:09:00.792" v="14" actId="20577"/>
          <ac:spMkLst>
            <pc:docMk/>
            <pc:sldMk cId="600599187" sldId="260"/>
            <ac:spMk id="2" creationId="{93AA0928-45D2-A362-CFAB-DE958DB2E7D0}"/>
          </ac:spMkLst>
        </pc:spChg>
        <pc:spChg chg="mod">
          <ac:chgData name="Bakshi, Vishal" userId="S::g33598785@gwu.edu::6320808e-b6d6-4abf-924b-7630f6de3e8b" providerId="AD" clId="Web-{06DCE97C-175A-4AAD-90BA-644035898730}" dt="2023-12-05T20:08:24.572" v="11" actId="20577"/>
          <ac:spMkLst>
            <pc:docMk/>
            <pc:sldMk cId="600599187" sldId="260"/>
            <ac:spMk id="4" creationId="{40AE50BC-EDC8-F255-3725-C9D2E1D6DD84}"/>
          </ac:spMkLst>
        </pc:spChg>
        <pc:spChg chg="mod">
          <ac:chgData name="Bakshi, Vishal" userId="S::g33598785@gwu.edu::6320808e-b6d6-4abf-924b-7630f6de3e8b" providerId="AD" clId="Web-{06DCE97C-175A-4AAD-90BA-644035898730}" dt="2023-12-05T23:24:46.611" v="206" actId="1076"/>
          <ac:spMkLst>
            <pc:docMk/>
            <pc:sldMk cId="600599187" sldId="260"/>
            <ac:spMk id="5" creationId="{6E2643FD-8ADF-54C8-91A9-C60561655926}"/>
          </ac:spMkLst>
        </pc:spChg>
        <pc:spChg chg="mod">
          <ac:chgData name="Bakshi, Vishal" userId="S::g33598785@gwu.edu::6320808e-b6d6-4abf-924b-7630f6de3e8b" providerId="AD" clId="Web-{06DCE97C-175A-4AAD-90BA-644035898730}" dt="2023-12-05T20:08:41.635" v="13" actId="14100"/>
          <ac:spMkLst>
            <pc:docMk/>
            <pc:sldMk cId="600599187" sldId="260"/>
            <ac:spMk id="6" creationId="{85AFA296-7C21-F8DD-4015-49D27583B93D}"/>
          </ac:spMkLst>
        </pc:spChg>
      </pc:sldChg>
      <pc:sldChg chg="modSp">
        <pc:chgData name="Bakshi, Vishal" userId="S::g33598785@gwu.edu::6320808e-b6d6-4abf-924b-7630f6de3e8b" providerId="AD" clId="Web-{06DCE97C-175A-4AAD-90BA-644035898730}" dt="2023-12-05T23:24:23.689" v="203" actId="20577"/>
        <pc:sldMkLst>
          <pc:docMk/>
          <pc:sldMk cId="3898238160" sldId="262"/>
        </pc:sldMkLst>
        <pc:spChg chg="mod">
          <ac:chgData name="Bakshi, Vishal" userId="S::g33598785@gwu.edu::6320808e-b6d6-4abf-924b-7630f6de3e8b" providerId="AD" clId="Web-{06DCE97C-175A-4AAD-90BA-644035898730}" dt="2023-12-05T23:24:23.689" v="203" actId="20577"/>
          <ac:spMkLst>
            <pc:docMk/>
            <pc:sldMk cId="3898238160" sldId="262"/>
            <ac:spMk id="5" creationId="{95FA1AA0-3FE6-70A0-80AB-D50DC09159B4}"/>
          </ac:spMkLst>
        </pc:spChg>
      </pc:sldChg>
      <pc:sldChg chg="modSp">
        <pc:chgData name="Bakshi, Vishal" userId="S::g33598785@gwu.edu::6320808e-b6d6-4abf-924b-7630f6de3e8b" providerId="AD" clId="Web-{06DCE97C-175A-4AAD-90BA-644035898730}" dt="2023-12-05T23:24:27.986" v="204" actId="20577"/>
        <pc:sldMkLst>
          <pc:docMk/>
          <pc:sldMk cId="3995701609" sldId="263"/>
        </pc:sldMkLst>
        <pc:spChg chg="mod">
          <ac:chgData name="Bakshi, Vishal" userId="S::g33598785@gwu.edu::6320808e-b6d6-4abf-924b-7630f6de3e8b" providerId="AD" clId="Web-{06DCE97C-175A-4AAD-90BA-644035898730}" dt="2023-12-05T23:24:27.986" v="204" actId="20577"/>
          <ac:spMkLst>
            <pc:docMk/>
            <pc:sldMk cId="3995701609" sldId="263"/>
            <ac:spMk id="6" creationId="{325C3272-0177-0CD7-2BB2-259DC02A78BF}"/>
          </ac:spMkLst>
        </pc:spChg>
      </pc:sldChg>
      <pc:sldChg chg="modSp">
        <pc:chgData name="Bakshi, Vishal" userId="S::g33598785@gwu.edu::6320808e-b6d6-4abf-924b-7630f6de3e8b" providerId="AD" clId="Web-{06DCE97C-175A-4AAD-90BA-644035898730}" dt="2023-12-05T23:28:27.632" v="216" actId="20577"/>
        <pc:sldMkLst>
          <pc:docMk/>
          <pc:sldMk cId="897966634" sldId="264"/>
        </pc:sldMkLst>
        <pc:spChg chg="mod">
          <ac:chgData name="Bakshi, Vishal" userId="S::g33598785@gwu.edu::6320808e-b6d6-4abf-924b-7630f6de3e8b" providerId="AD" clId="Web-{06DCE97C-175A-4AAD-90BA-644035898730}" dt="2023-12-05T20:09:43.277" v="20" actId="1076"/>
          <ac:spMkLst>
            <pc:docMk/>
            <pc:sldMk cId="897966634" sldId="264"/>
            <ac:spMk id="5" creationId="{A014DF31-EEF7-0C88-15D8-5F9F0F976419}"/>
          </ac:spMkLst>
        </pc:spChg>
        <pc:spChg chg="mod">
          <ac:chgData name="Bakshi, Vishal" userId="S::g33598785@gwu.edu::6320808e-b6d6-4abf-924b-7630f6de3e8b" providerId="AD" clId="Web-{06DCE97C-175A-4AAD-90BA-644035898730}" dt="2023-12-05T23:28:27.632" v="216" actId="20577"/>
          <ac:spMkLst>
            <pc:docMk/>
            <pc:sldMk cId="897966634" sldId="264"/>
            <ac:spMk id="10" creationId="{EB6B11E3-1E33-408C-8B6D-12FDCC219318}"/>
          </ac:spMkLst>
        </pc:spChg>
        <pc:picChg chg="mod">
          <ac:chgData name="Bakshi, Vishal" userId="S::g33598785@gwu.edu::6320808e-b6d6-4abf-924b-7630f6de3e8b" providerId="AD" clId="Web-{06DCE97C-175A-4AAD-90BA-644035898730}" dt="2023-12-05T20:09:46.762" v="21" actId="14100"/>
          <ac:picMkLst>
            <pc:docMk/>
            <pc:sldMk cId="897966634" sldId="264"/>
            <ac:picMk id="30" creationId="{0915D7E2-17FF-6CE4-50B4-E14D7DA670B1}"/>
          </ac:picMkLst>
        </pc:picChg>
        <pc:picChg chg="mod">
          <ac:chgData name="Bakshi, Vishal" userId="S::g33598785@gwu.edu::6320808e-b6d6-4abf-924b-7630f6de3e8b" providerId="AD" clId="Web-{06DCE97C-175A-4AAD-90BA-644035898730}" dt="2023-12-05T20:09:23.714" v="16" actId="1076"/>
          <ac:picMkLst>
            <pc:docMk/>
            <pc:sldMk cId="897966634" sldId="264"/>
            <ac:picMk id="33" creationId="{D1B2F75A-61FE-4788-7FC8-403131231715}"/>
          </ac:picMkLst>
        </pc:picChg>
      </pc:sldChg>
      <pc:sldChg chg="modSp">
        <pc:chgData name="Bakshi, Vishal" userId="S::g33598785@gwu.edu::6320808e-b6d6-4abf-924b-7630f6de3e8b" providerId="AD" clId="Web-{06DCE97C-175A-4AAD-90BA-644035898730}" dt="2023-12-05T20:10:08.247" v="25" actId="20577"/>
        <pc:sldMkLst>
          <pc:docMk/>
          <pc:sldMk cId="233801150" sldId="265"/>
        </pc:sldMkLst>
        <pc:spChg chg="mod">
          <ac:chgData name="Bakshi, Vishal" userId="S::g33598785@gwu.edu::6320808e-b6d6-4abf-924b-7630f6de3e8b" providerId="AD" clId="Web-{06DCE97C-175A-4AAD-90BA-644035898730}" dt="2023-12-05T20:10:08.247" v="25" actId="20577"/>
          <ac:spMkLst>
            <pc:docMk/>
            <pc:sldMk cId="233801150" sldId="265"/>
            <ac:spMk id="2" creationId="{D4757BA6-1E1D-9C5D-B6E9-05608F532EE9}"/>
          </ac:spMkLst>
        </pc:spChg>
        <pc:spChg chg="mod">
          <ac:chgData name="Bakshi, Vishal" userId="S::g33598785@gwu.edu::6320808e-b6d6-4abf-924b-7630f6de3e8b" providerId="AD" clId="Web-{06DCE97C-175A-4AAD-90BA-644035898730}" dt="2023-12-05T20:10:06.372" v="24" actId="1076"/>
          <ac:spMkLst>
            <pc:docMk/>
            <pc:sldMk cId="233801150" sldId="265"/>
            <ac:spMk id="6" creationId="{5E981A7D-1615-1D51-C1EC-CCD308E708EC}"/>
          </ac:spMkLst>
        </pc:spChg>
        <pc:picChg chg="mod">
          <ac:chgData name="Bakshi, Vishal" userId="S::g33598785@gwu.edu::6320808e-b6d6-4abf-924b-7630f6de3e8b" providerId="AD" clId="Web-{06DCE97C-175A-4AAD-90BA-644035898730}" dt="2023-12-05T20:09:57.543" v="23" actId="14100"/>
          <ac:picMkLst>
            <pc:docMk/>
            <pc:sldMk cId="233801150" sldId="265"/>
            <ac:picMk id="5" creationId="{F9C4C4E0-3282-7582-5A93-F16BA81B1D3D}"/>
          </ac:picMkLst>
        </pc:picChg>
      </pc:sldChg>
      <pc:sldChg chg="modSp">
        <pc:chgData name="Bakshi, Vishal" userId="S::g33598785@gwu.edu::6320808e-b6d6-4abf-924b-7630f6de3e8b" providerId="AD" clId="Web-{06DCE97C-175A-4AAD-90BA-644035898730}" dt="2023-12-05T20:10:44.045" v="30" actId="20577"/>
        <pc:sldMkLst>
          <pc:docMk/>
          <pc:sldMk cId="3266113057" sldId="266"/>
        </pc:sldMkLst>
        <pc:spChg chg="mod">
          <ac:chgData name="Bakshi, Vishal" userId="S::g33598785@gwu.edu::6320808e-b6d6-4abf-924b-7630f6de3e8b" providerId="AD" clId="Web-{06DCE97C-175A-4AAD-90BA-644035898730}" dt="2023-12-05T20:10:44.045" v="30" actId="20577"/>
          <ac:spMkLst>
            <pc:docMk/>
            <pc:sldMk cId="3266113057" sldId="266"/>
            <ac:spMk id="2" creationId="{FC6B1F98-9D5C-F6A5-F9AC-53F3D792DEB0}"/>
          </ac:spMkLst>
        </pc:spChg>
      </pc:sldChg>
      <pc:sldChg chg="modSp">
        <pc:chgData name="Bakshi, Vishal" userId="S::g33598785@gwu.edu::6320808e-b6d6-4abf-924b-7630f6de3e8b" providerId="AD" clId="Web-{06DCE97C-175A-4AAD-90BA-644035898730}" dt="2023-12-05T20:10:42.154" v="29" actId="20577"/>
        <pc:sldMkLst>
          <pc:docMk/>
          <pc:sldMk cId="861743190" sldId="267"/>
        </pc:sldMkLst>
        <pc:spChg chg="mod">
          <ac:chgData name="Bakshi, Vishal" userId="S::g33598785@gwu.edu::6320808e-b6d6-4abf-924b-7630f6de3e8b" providerId="AD" clId="Web-{06DCE97C-175A-4AAD-90BA-644035898730}" dt="2023-12-05T20:10:42.154" v="29" actId="20577"/>
          <ac:spMkLst>
            <pc:docMk/>
            <pc:sldMk cId="861743190" sldId="267"/>
            <ac:spMk id="2" creationId="{127D5D45-E82C-60FD-F4D9-CA72038035B4}"/>
          </ac:spMkLst>
        </pc:spChg>
      </pc:sldChg>
      <pc:sldChg chg="modSp">
        <pc:chgData name="Bakshi, Vishal" userId="S::g33598785@gwu.edu::6320808e-b6d6-4abf-924b-7630f6de3e8b" providerId="AD" clId="Web-{06DCE97C-175A-4AAD-90BA-644035898730}" dt="2023-12-05T20:10:39.966" v="28" actId="20577"/>
        <pc:sldMkLst>
          <pc:docMk/>
          <pc:sldMk cId="2297091776" sldId="268"/>
        </pc:sldMkLst>
        <pc:spChg chg="mod">
          <ac:chgData name="Bakshi, Vishal" userId="S::g33598785@gwu.edu::6320808e-b6d6-4abf-924b-7630f6de3e8b" providerId="AD" clId="Web-{06DCE97C-175A-4AAD-90BA-644035898730}" dt="2023-12-05T20:10:39.966" v="28" actId="20577"/>
          <ac:spMkLst>
            <pc:docMk/>
            <pc:sldMk cId="2297091776" sldId="268"/>
            <ac:spMk id="2" creationId="{09861F21-EB9D-1330-B88C-628D7AE3CBCD}"/>
          </ac:spMkLst>
        </pc:spChg>
      </pc:sldChg>
      <pc:sldChg chg="modSp">
        <pc:chgData name="Bakshi, Vishal" userId="S::g33598785@gwu.edu::6320808e-b6d6-4abf-924b-7630f6de3e8b" providerId="AD" clId="Web-{06DCE97C-175A-4AAD-90BA-644035898730}" dt="2023-12-05T20:10:23.841" v="27" actId="20577"/>
        <pc:sldMkLst>
          <pc:docMk/>
          <pc:sldMk cId="1895302022" sldId="269"/>
        </pc:sldMkLst>
        <pc:spChg chg="mod">
          <ac:chgData name="Bakshi, Vishal" userId="S::g33598785@gwu.edu::6320808e-b6d6-4abf-924b-7630f6de3e8b" providerId="AD" clId="Web-{06DCE97C-175A-4AAD-90BA-644035898730}" dt="2023-12-05T20:10:23.841" v="27" actId="20577"/>
          <ac:spMkLst>
            <pc:docMk/>
            <pc:sldMk cId="1895302022" sldId="269"/>
            <ac:spMk id="2" creationId="{2D837559-ABEF-17F7-9862-F59B746491EE}"/>
          </ac:spMkLst>
        </pc:spChg>
      </pc:sldChg>
      <pc:sldChg chg="modSp add del">
        <pc:chgData name="Bakshi, Vishal" userId="S::g33598785@gwu.edu::6320808e-b6d6-4abf-924b-7630f6de3e8b" providerId="AD" clId="Web-{06DCE97C-175A-4AAD-90BA-644035898730}" dt="2023-12-05T23:23:40.750" v="202" actId="20577"/>
        <pc:sldMkLst>
          <pc:docMk/>
          <pc:sldMk cId="3357704193" sldId="271"/>
        </pc:sldMkLst>
        <pc:spChg chg="mod">
          <ac:chgData name="Bakshi, Vishal" userId="S::g33598785@gwu.edu::6320808e-b6d6-4abf-924b-7630f6de3e8b" providerId="AD" clId="Web-{06DCE97C-175A-4AAD-90BA-644035898730}" dt="2023-12-05T21:12:36.780" v="152" actId="14100"/>
          <ac:spMkLst>
            <pc:docMk/>
            <pc:sldMk cId="3357704193" sldId="271"/>
            <ac:spMk id="2" creationId="{3C0F551F-EAD3-86C4-E10C-78A1D482BCC7}"/>
          </ac:spMkLst>
        </pc:spChg>
        <pc:spChg chg="mod">
          <ac:chgData name="Bakshi, Vishal" userId="S::g33598785@gwu.edu::6320808e-b6d6-4abf-924b-7630f6de3e8b" providerId="AD" clId="Web-{06DCE97C-175A-4AAD-90BA-644035898730}" dt="2023-12-05T23:23:40.750" v="202" actId="20577"/>
          <ac:spMkLst>
            <pc:docMk/>
            <pc:sldMk cId="3357704193" sldId="271"/>
            <ac:spMk id="11" creationId="{F5D8C7CD-7B1B-C0D5-1607-4FD4B19AF1F8}"/>
          </ac:spMkLst>
        </pc:spChg>
        <pc:picChg chg="mod">
          <ac:chgData name="Bakshi, Vishal" userId="S::g33598785@gwu.edu::6320808e-b6d6-4abf-924b-7630f6de3e8b" providerId="AD" clId="Web-{06DCE97C-175A-4AAD-90BA-644035898730}" dt="2023-12-05T21:12:13.979" v="144" actId="14100"/>
          <ac:picMkLst>
            <pc:docMk/>
            <pc:sldMk cId="3357704193" sldId="271"/>
            <ac:picMk id="13" creationId="{169A13C1-E002-D607-A35B-7F86E49F858E}"/>
          </ac:picMkLst>
        </pc:picChg>
      </pc:sldChg>
      <pc:sldChg chg="modSp">
        <pc:chgData name="Bakshi, Vishal" userId="S::g33598785@gwu.edu::6320808e-b6d6-4abf-924b-7630f6de3e8b" providerId="AD" clId="Web-{06DCE97C-175A-4AAD-90BA-644035898730}" dt="2023-12-05T21:13:20.940" v="155" actId="1076"/>
        <pc:sldMkLst>
          <pc:docMk/>
          <pc:sldMk cId="4015066922" sldId="275"/>
        </pc:sldMkLst>
        <pc:spChg chg="mod">
          <ac:chgData name="Bakshi, Vishal" userId="S::g33598785@gwu.edu::6320808e-b6d6-4abf-924b-7630f6de3e8b" providerId="AD" clId="Web-{06DCE97C-175A-4AAD-90BA-644035898730}" dt="2023-12-05T21:12:58.922" v="153" actId="20577"/>
          <ac:spMkLst>
            <pc:docMk/>
            <pc:sldMk cId="4015066922" sldId="275"/>
            <ac:spMk id="2" creationId="{DE02BDE7-B66A-E379-C7DE-3CB7BDA17ACF}"/>
          </ac:spMkLst>
        </pc:spChg>
        <pc:picChg chg="mod">
          <ac:chgData name="Bakshi, Vishal" userId="S::g33598785@gwu.edu::6320808e-b6d6-4abf-924b-7630f6de3e8b" providerId="AD" clId="Web-{06DCE97C-175A-4AAD-90BA-644035898730}" dt="2023-12-05T21:13:20.940" v="155" actId="1076"/>
          <ac:picMkLst>
            <pc:docMk/>
            <pc:sldMk cId="4015066922" sldId="275"/>
            <ac:picMk id="10" creationId="{016B35DB-FAE8-CB6A-174E-6F7729F586D5}"/>
          </ac:picMkLst>
        </pc:picChg>
      </pc:sldChg>
      <pc:sldChg chg="modSp add del">
        <pc:chgData name="Bakshi, Vishal" userId="S::g33598785@gwu.edu::6320808e-b6d6-4abf-924b-7630f6de3e8b" providerId="AD" clId="Web-{06DCE97C-175A-4AAD-90BA-644035898730}" dt="2023-12-05T23:27:45.193" v="208" actId="14100"/>
        <pc:sldMkLst>
          <pc:docMk/>
          <pc:sldMk cId="2390756633" sldId="276"/>
        </pc:sldMkLst>
        <pc:spChg chg="mod">
          <ac:chgData name="Bakshi, Vishal" userId="S::g33598785@gwu.edu::6320808e-b6d6-4abf-924b-7630f6de3e8b" providerId="AD" clId="Web-{06DCE97C-175A-4AAD-90BA-644035898730}" dt="2023-12-05T23:27:45.193" v="208" actId="14100"/>
          <ac:spMkLst>
            <pc:docMk/>
            <pc:sldMk cId="2390756633" sldId="276"/>
            <ac:spMk id="2" creationId="{DE02BDE7-B66A-E379-C7DE-3CB7BDA17ACF}"/>
          </ac:spMkLst>
        </pc:spChg>
        <pc:picChg chg="mod">
          <ac:chgData name="Bakshi, Vishal" userId="S::g33598785@gwu.edu::6320808e-b6d6-4abf-924b-7630f6de3e8b" providerId="AD" clId="Web-{06DCE97C-175A-4AAD-90BA-644035898730}" dt="2023-12-05T21:24:33.486" v="160" actId="1076"/>
          <ac:picMkLst>
            <pc:docMk/>
            <pc:sldMk cId="2390756633" sldId="276"/>
            <ac:picMk id="10" creationId="{B919585F-BECB-C107-8650-5B56E996622D}"/>
          </ac:picMkLst>
        </pc:picChg>
      </pc:sldChg>
      <pc:sldChg chg="modSp add del">
        <pc:chgData name="Bakshi, Vishal" userId="S::g33598785@gwu.edu::6320808e-b6d6-4abf-924b-7630f6de3e8b" providerId="AD" clId="Web-{06DCE97C-175A-4AAD-90BA-644035898730}" dt="2023-12-05T23:15:17.755" v="184"/>
        <pc:sldMkLst>
          <pc:docMk/>
          <pc:sldMk cId="916103822" sldId="277"/>
        </pc:sldMkLst>
        <pc:spChg chg="mod">
          <ac:chgData name="Bakshi, Vishal" userId="S::g33598785@gwu.edu::6320808e-b6d6-4abf-924b-7630f6de3e8b" providerId="AD" clId="Web-{06DCE97C-175A-4AAD-90BA-644035898730}" dt="2023-12-05T21:25:03.035" v="162" actId="20577"/>
          <ac:spMkLst>
            <pc:docMk/>
            <pc:sldMk cId="916103822" sldId="277"/>
            <ac:spMk id="2" creationId="{487D7DA9-E92D-C33E-8915-AA95ADFF6BAD}"/>
          </ac:spMkLst>
        </pc:spChg>
        <pc:spChg chg="mod">
          <ac:chgData name="Bakshi, Vishal" userId="S::g33598785@gwu.edu::6320808e-b6d6-4abf-924b-7630f6de3e8b" providerId="AD" clId="Web-{06DCE97C-175A-4AAD-90BA-644035898730}" dt="2023-12-05T21:27:19.748" v="169" actId="20577"/>
          <ac:spMkLst>
            <pc:docMk/>
            <pc:sldMk cId="916103822" sldId="277"/>
            <ac:spMk id="3" creationId="{213E5EF1-11E5-BDB5-53B7-430316094BC2}"/>
          </ac:spMkLst>
        </pc:spChg>
      </pc:sldChg>
      <pc:sldChg chg="modSp add del">
        <pc:chgData name="Bakshi, Vishal" userId="S::g33598785@gwu.edu::6320808e-b6d6-4abf-924b-7630f6de3e8b" providerId="AD" clId="Web-{06DCE97C-175A-4AAD-90BA-644035898730}" dt="2023-12-05T23:15:16.895" v="179"/>
        <pc:sldMkLst>
          <pc:docMk/>
          <pc:sldMk cId="2791864493" sldId="278"/>
        </pc:sldMkLst>
        <pc:spChg chg="mod">
          <ac:chgData name="Bakshi, Vishal" userId="S::g33598785@gwu.edu::6320808e-b6d6-4abf-924b-7630f6de3e8b" providerId="AD" clId="Web-{06DCE97C-175A-4AAD-90BA-644035898730}" dt="2023-12-05T21:12:06.292" v="143" actId="20577"/>
          <ac:spMkLst>
            <pc:docMk/>
            <pc:sldMk cId="2791864493" sldId="278"/>
            <ac:spMk id="2" creationId="{D29B7373-0D0A-F9C7-D419-51EA8DE8DA86}"/>
          </ac:spMkLst>
        </pc:spChg>
      </pc:sldChg>
      <pc:sldChg chg="modSp add del">
        <pc:chgData name="Bakshi, Vishal" userId="S::g33598785@gwu.edu::6320808e-b6d6-4abf-924b-7630f6de3e8b" providerId="AD" clId="Web-{06DCE97C-175A-4AAD-90BA-644035898730}" dt="2023-12-05T23:28:10.569" v="210" actId="20577"/>
        <pc:sldMkLst>
          <pc:docMk/>
          <pc:sldMk cId="3707749658" sldId="285"/>
        </pc:sldMkLst>
        <pc:spChg chg="mod">
          <ac:chgData name="Bakshi, Vishal" userId="S::g33598785@gwu.edu::6320808e-b6d6-4abf-924b-7630f6de3e8b" providerId="AD" clId="Web-{06DCE97C-175A-4AAD-90BA-644035898730}" dt="2023-12-05T23:28:10.569" v="210" actId="20577"/>
          <ac:spMkLst>
            <pc:docMk/>
            <pc:sldMk cId="3707749658" sldId="285"/>
            <ac:spMk id="2" creationId="{3733E29F-20BF-F4C0-2BB0-E880F4F9BBDD}"/>
          </ac:spMkLst>
        </pc:spChg>
        <pc:spChg chg="mod">
          <ac:chgData name="Bakshi, Vishal" userId="S::g33598785@gwu.edu::6320808e-b6d6-4abf-924b-7630f6de3e8b" providerId="AD" clId="Web-{06DCE97C-175A-4AAD-90BA-644035898730}" dt="2023-12-05T23:23:31.797" v="201" actId="20577"/>
          <ac:spMkLst>
            <pc:docMk/>
            <pc:sldMk cId="3707749658" sldId="285"/>
            <ac:spMk id="3" creationId="{237EBB81-1582-9185-00D8-924937364216}"/>
          </ac:spMkLst>
        </pc:spChg>
      </pc:sldChg>
      <pc:sldChg chg="modSp add del">
        <pc:chgData name="Bakshi, Vishal" userId="S::g33598785@gwu.edu::6320808e-b6d6-4abf-924b-7630f6de3e8b" providerId="AD" clId="Web-{06DCE97C-175A-4AAD-90BA-644035898730}" dt="2023-12-05T23:15:17.661" v="183"/>
        <pc:sldMkLst>
          <pc:docMk/>
          <pc:sldMk cId="2633037383" sldId="286"/>
        </pc:sldMkLst>
        <pc:spChg chg="mod">
          <ac:chgData name="Bakshi, Vishal" userId="S::g33598785@gwu.edu::6320808e-b6d6-4abf-924b-7630f6de3e8b" providerId="AD" clId="Web-{06DCE97C-175A-4AAD-90BA-644035898730}" dt="2023-12-05T21:24:18.610" v="156" actId="20577"/>
          <ac:spMkLst>
            <pc:docMk/>
            <pc:sldMk cId="2633037383" sldId="286"/>
            <ac:spMk id="2" creationId="{E0A376A9-1BA0-D6EA-D299-DD8738C2758D}"/>
          </ac:spMkLst>
        </pc:spChg>
        <pc:picChg chg="mod">
          <ac:chgData name="Bakshi, Vishal" userId="S::g33598785@gwu.edu::6320808e-b6d6-4abf-924b-7630f6de3e8b" providerId="AD" clId="Web-{06DCE97C-175A-4AAD-90BA-644035898730}" dt="2023-12-05T21:24:23.939" v="158" actId="1076"/>
          <ac:picMkLst>
            <pc:docMk/>
            <pc:sldMk cId="2633037383" sldId="286"/>
            <ac:picMk id="7" creationId="{3F7BDB52-1581-8F39-ADAF-1042E86BB69E}"/>
          </ac:picMkLst>
        </pc:picChg>
      </pc:sldChg>
      <pc:sldChg chg="addSp delSp modSp">
        <pc:chgData name="Bakshi, Vishal" userId="S::g33598785@gwu.edu::6320808e-b6d6-4abf-924b-7630f6de3e8b" providerId="AD" clId="Web-{06DCE97C-175A-4AAD-90BA-644035898730}" dt="2023-12-05T20:14:12.799" v="114" actId="1076"/>
        <pc:sldMkLst>
          <pc:docMk/>
          <pc:sldMk cId="892276102" sldId="289"/>
        </pc:sldMkLst>
        <pc:spChg chg="mod">
          <ac:chgData name="Bakshi, Vishal" userId="S::g33598785@gwu.edu::6320808e-b6d6-4abf-924b-7630f6de3e8b" providerId="AD" clId="Web-{06DCE97C-175A-4AAD-90BA-644035898730}" dt="2023-12-05T20:14:12.799" v="114" actId="1076"/>
          <ac:spMkLst>
            <pc:docMk/>
            <pc:sldMk cId="892276102" sldId="289"/>
            <ac:spMk id="2" creationId="{1FA20178-4C45-15C8-19BA-107E1282617B}"/>
          </ac:spMkLst>
        </pc:spChg>
        <pc:spChg chg="add del mod">
          <ac:chgData name="Bakshi, Vishal" userId="S::g33598785@gwu.edu::6320808e-b6d6-4abf-924b-7630f6de3e8b" providerId="AD" clId="Web-{06DCE97C-175A-4AAD-90BA-644035898730}" dt="2023-12-05T20:13:44.360" v="104"/>
          <ac:spMkLst>
            <pc:docMk/>
            <pc:sldMk cId="892276102" sldId="289"/>
            <ac:spMk id="5" creationId="{0DAACCC1-6366-B924-6413-81E7B0AA99F2}"/>
          </ac:spMkLst>
        </pc:spChg>
        <pc:spChg chg="add del mod">
          <ac:chgData name="Bakshi, Vishal" userId="S::g33598785@gwu.edu::6320808e-b6d6-4abf-924b-7630f6de3e8b" providerId="AD" clId="Web-{06DCE97C-175A-4AAD-90BA-644035898730}" dt="2023-12-05T20:11:55.437" v="42"/>
          <ac:spMkLst>
            <pc:docMk/>
            <pc:sldMk cId="892276102" sldId="289"/>
            <ac:spMk id="5" creationId="{24EEDF1A-9515-CC2D-EC9B-469972A565C8}"/>
          </ac:spMkLst>
        </pc:spChg>
        <pc:spChg chg="add del">
          <ac:chgData name="Bakshi, Vishal" userId="S::g33598785@gwu.edu::6320808e-b6d6-4abf-924b-7630f6de3e8b" providerId="AD" clId="Web-{06DCE97C-175A-4AAD-90BA-644035898730}" dt="2023-12-05T20:11:55" v="41"/>
          <ac:spMkLst>
            <pc:docMk/>
            <pc:sldMk cId="892276102" sldId="289"/>
            <ac:spMk id="7" creationId="{C2F08FE7-4B52-1D50-5C90-DA880C4AFE1A}"/>
          </ac:spMkLst>
        </pc:spChg>
        <pc:spChg chg="add mod">
          <ac:chgData name="Bakshi, Vishal" userId="S::g33598785@gwu.edu::6320808e-b6d6-4abf-924b-7630f6de3e8b" providerId="AD" clId="Web-{06DCE97C-175A-4AAD-90BA-644035898730}" dt="2023-12-05T20:12:27.938" v="67" actId="1076"/>
          <ac:spMkLst>
            <pc:docMk/>
            <pc:sldMk cId="892276102" sldId="289"/>
            <ac:spMk id="9" creationId="{5324FBF2-9E96-D4F9-CF0D-F202939A1D9C}"/>
          </ac:spMkLst>
        </pc:spChg>
        <pc:spChg chg="del mod">
          <ac:chgData name="Bakshi, Vishal" userId="S::g33598785@gwu.edu::6320808e-b6d6-4abf-924b-7630f6de3e8b" providerId="AD" clId="Web-{06DCE97C-175A-4AAD-90BA-644035898730}" dt="2023-12-05T20:13:41.485" v="103"/>
          <ac:spMkLst>
            <pc:docMk/>
            <pc:sldMk cId="892276102" sldId="289"/>
            <ac:spMk id="17" creationId="{EEE29103-7EAD-4144-AEB1-9015FB7BF86F}"/>
          </ac:spMkLst>
        </pc:spChg>
        <pc:spChg chg="del">
          <ac:chgData name="Bakshi, Vishal" userId="S::g33598785@gwu.edu::6320808e-b6d6-4abf-924b-7630f6de3e8b" providerId="AD" clId="Web-{06DCE97C-175A-4AAD-90BA-644035898730}" dt="2023-12-05T20:11:29.983" v="33"/>
          <ac:spMkLst>
            <pc:docMk/>
            <pc:sldMk cId="892276102" sldId="289"/>
            <ac:spMk id="18" creationId="{578F8F34-BF99-476E-86C4-4B4576C7577A}"/>
          </ac:spMkLst>
        </pc:spChg>
        <pc:picChg chg="mod">
          <ac:chgData name="Bakshi, Vishal" userId="S::g33598785@gwu.edu::6320808e-b6d6-4abf-924b-7630f6de3e8b" providerId="AD" clId="Web-{06DCE97C-175A-4AAD-90BA-644035898730}" dt="2023-12-05T20:12:18.266" v="66" actId="14100"/>
          <ac:picMkLst>
            <pc:docMk/>
            <pc:sldMk cId="892276102" sldId="289"/>
            <ac:picMk id="4" creationId="{5C6D9F7E-D3B3-77BD-0C16-C1AE1CB747C8}"/>
          </ac:picMkLst>
        </pc:picChg>
      </pc:sldChg>
      <pc:sldChg chg="add del">
        <pc:chgData name="Bakshi, Vishal" userId="S::g33598785@gwu.edu::6320808e-b6d6-4abf-924b-7630f6de3e8b" providerId="AD" clId="Web-{06DCE97C-175A-4AAD-90BA-644035898730}" dt="2023-12-05T23:15:18.051" v="185"/>
        <pc:sldMkLst>
          <pc:docMk/>
          <pc:sldMk cId="3708536507" sldId="290"/>
        </pc:sldMkLst>
      </pc:sldChg>
      <pc:sldChg chg="delSp modSp new">
        <pc:chgData name="Bakshi, Vishal" userId="S::g33598785@gwu.edu::6320808e-b6d6-4abf-924b-7630f6de3e8b" providerId="AD" clId="Web-{06DCE97C-175A-4AAD-90BA-644035898730}" dt="2023-12-05T23:16:29.053" v="198" actId="1076"/>
        <pc:sldMkLst>
          <pc:docMk/>
          <pc:sldMk cId="1151361954" sldId="291"/>
        </pc:sldMkLst>
        <pc:spChg chg="mod">
          <ac:chgData name="Bakshi, Vishal" userId="S::g33598785@gwu.edu::6320808e-b6d6-4abf-924b-7630f6de3e8b" providerId="AD" clId="Web-{06DCE97C-175A-4AAD-90BA-644035898730}" dt="2023-12-05T23:16:29.053" v="198" actId="1076"/>
          <ac:spMkLst>
            <pc:docMk/>
            <pc:sldMk cId="1151361954" sldId="291"/>
            <ac:spMk id="2" creationId="{732AEE54-94CE-7405-A1C2-3A3BE330DD07}"/>
          </ac:spMkLst>
        </pc:spChg>
        <pc:spChg chg="del">
          <ac:chgData name="Bakshi, Vishal" userId="S::g33598785@gwu.edu::6320808e-b6d6-4abf-924b-7630f6de3e8b" providerId="AD" clId="Web-{06DCE97C-175A-4AAD-90BA-644035898730}" dt="2023-12-05T23:16:01.521" v="187"/>
          <ac:spMkLst>
            <pc:docMk/>
            <pc:sldMk cId="1151361954" sldId="291"/>
            <ac:spMk id="3" creationId="{18633898-5E1F-BFCA-7120-12FE6EDA6B6A}"/>
          </ac:spMkLst>
        </pc:spChg>
      </pc:sldChg>
    </pc:docChg>
  </pc:docChgLst>
  <pc:docChgLst>
    <pc:chgData name="Bhargava, Parv" userId="S::g38465887@gwu.edu::d2e9a5cd-352f-453e-abfc-245a51a52e39" providerId="AD" clId="Web-{3CC4376A-A2F9-ECD2-2741-F215B18C313F}"/>
    <pc:docChg chg="sldOrd">
      <pc:chgData name="Bhargava, Parv" userId="S::g38465887@gwu.edu::d2e9a5cd-352f-453e-abfc-245a51a52e39" providerId="AD" clId="Web-{3CC4376A-A2F9-ECD2-2741-F215B18C313F}" dt="2023-12-12T21:02:22.624" v="3"/>
      <pc:docMkLst>
        <pc:docMk/>
      </pc:docMkLst>
      <pc:sldChg chg="ord">
        <pc:chgData name="Bhargava, Parv" userId="S::g38465887@gwu.edu::d2e9a5cd-352f-453e-abfc-245a51a52e39" providerId="AD" clId="Web-{3CC4376A-A2F9-ECD2-2741-F215B18C313F}" dt="2023-12-12T21:01:42.810" v="1"/>
        <pc:sldMkLst>
          <pc:docMk/>
          <pc:sldMk cId="3766063287" sldId="258"/>
        </pc:sldMkLst>
      </pc:sldChg>
      <pc:sldChg chg="ord">
        <pc:chgData name="Bhargava, Parv" userId="S::g38465887@gwu.edu::d2e9a5cd-352f-453e-abfc-245a51a52e39" providerId="AD" clId="Web-{3CC4376A-A2F9-ECD2-2741-F215B18C313F}" dt="2023-12-12T21:01:48.498" v="2"/>
        <pc:sldMkLst>
          <pc:docMk/>
          <pc:sldMk cId="897966634" sldId="264"/>
        </pc:sldMkLst>
      </pc:sldChg>
      <pc:sldChg chg="ord">
        <pc:chgData name="Bhargava, Parv" userId="S::g38465887@gwu.edu::d2e9a5cd-352f-453e-abfc-245a51a52e39" providerId="AD" clId="Web-{3CC4376A-A2F9-ECD2-2741-F215B18C313F}" dt="2023-12-12T21:02:22.624" v="3"/>
        <pc:sldMkLst>
          <pc:docMk/>
          <pc:sldMk cId="2390756633" sldId="276"/>
        </pc:sldMkLst>
      </pc:sldChg>
      <pc:sldChg chg="ord">
        <pc:chgData name="Bhargava, Parv" userId="S::g38465887@gwu.edu::d2e9a5cd-352f-453e-abfc-245a51a52e39" providerId="AD" clId="Web-{3CC4376A-A2F9-ECD2-2741-F215B18C313F}" dt="2023-12-12T21:01:23.575" v="0"/>
        <pc:sldMkLst>
          <pc:docMk/>
          <pc:sldMk cId="3707749658" sldId="285"/>
        </pc:sldMkLst>
      </pc:sldChg>
    </pc:docChg>
  </pc:docChgLst>
  <pc:docChgLst>
    <pc:chgData name="Bhargava, Parv" userId="S::g38465887@gwu.edu::d2e9a5cd-352f-453e-abfc-245a51a52e39" providerId="AD" clId="Web-{DD20AA69-8C0C-94AD-08B0-5447A61F49D4}"/>
    <pc:docChg chg="modSld">
      <pc:chgData name="Bhargava, Parv" userId="S::g38465887@gwu.edu::d2e9a5cd-352f-453e-abfc-245a51a52e39" providerId="AD" clId="Web-{DD20AA69-8C0C-94AD-08B0-5447A61F49D4}" dt="2023-12-04T01:14:39.405" v="0" actId="1076"/>
      <pc:docMkLst>
        <pc:docMk/>
      </pc:docMkLst>
      <pc:sldChg chg="modSp">
        <pc:chgData name="Bhargava, Parv" userId="S::g38465887@gwu.edu::d2e9a5cd-352f-453e-abfc-245a51a52e39" providerId="AD" clId="Web-{DD20AA69-8C0C-94AD-08B0-5447A61F49D4}" dt="2023-12-04T01:14:39.405" v="0" actId="1076"/>
        <pc:sldMkLst>
          <pc:docMk/>
          <pc:sldMk cId="3095702709" sldId="259"/>
        </pc:sldMkLst>
        <pc:spChg chg="mod">
          <ac:chgData name="Bhargava, Parv" userId="S::g38465887@gwu.edu::d2e9a5cd-352f-453e-abfc-245a51a52e39" providerId="AD" clId="Web-{DD20AA69-8C0C-94AD-08B0-5447A61F49D4}" dt="2023-12-04T01:14:39.405" v="0" actId="1076"/>
          <ac:spMkLst>
            <pc:docMk/>
            <pc:sldMk cId="3095702709" sldId="259"/>
            <ac:spMk id="3" creationId="{3815758D-C493-12A2-3C35-C721E5F5E0AD}"/>
          </ac:spMkLst>
        </pc:spChg>
      </pc:sldChg>
    </pc:docChg>
  </pc:docChgLst>
  <pc:docChgLst>
    <pc:chgData name="Ghosh, Richik" userId="S::g31267506@gwu.edu::4428e90a-2761-4c0f-a326-2dedf42691e2" providerId="AD" clId="Web-{0E02210B-7643-A09B-ABD8-AF0B54F9476F}"/>
    <pc:docChg chg="addSld delSld modSld modSection">
      <pc:chgData name="Ghosh, Richik" userId="S::g31267506@gwu.edu::4428e90a-2761-4c0f-a326-2dedf42691e2" providerId="AD" clId="Web-{0E02210B-7643-A09B-ABD8-AF0B54F9476F}" dt="2023-12-05T22:01:54.509" v="404" actId="1076"/>
      <pc:docMkLst>
        <pc:docMk/>
      </pc:docMkLst>
      <pc:sldChg chg="addSp delSp modSp">
        <pc:chgData name="Ghosh, Richik" userId="S::g31267506@gwu.edu::4428e90a-2761-4c0f-a326-2dedf42691e2" providerId="AD" clId="Web-{0E02210B-7643-A09B-ABD8-AF0B54F9476F}" dt="2023-12-05T21:15:01.050" v="226" actId="20577"/>
        <pc:sldMkLst>
          <pc:docMk/>
          <pc:sldMk cId="3357704193" sldId="271"/>
        </pc:sldMkLst>
        <pc:spChg chg="mod">
          <ac:chgData name="Ghosh, Richik" userId="S::g31267506@gwu.edu::4428e90a-2761-4c0f-a326-2dedf42691e2" providerId="AD" clId="Web-{0E02210B-7643-A09B-ABD8-AF0B54F9476F}" dt="2023-12-05T20:35:54.616" v="63" actId="14100"/>
          <ac:spMkLst>
            <pc:docMk/>
            <pc:sldMk cId="3357704193" sldId="271"/>
            <ac:spMk id="2" creationId="{3C0F551F-EAD3-86C4-E10C-78A1D482BCC7}"/>
          </ac:spMkLst>
        </pc:spChg>
        <pc:spChg chg="del mod">
          <ac:chgData name="Ghosh, Richik" userId="S::g31267506@gwu.edu::4428e90a-2761-4c0f-a326-2dedf42691e2" providerId="AD" clId="Web-{0E02210B-7643-A09B-ABD8-AF0B54F9476F}" dt="2023-12-05T20:26:42.472" v="25"/>
          <ac:spMkLst>
            <pc:docMk/>
            <pc:sldMk cId="3357704193" sldId="271"/>
            <ac:spMk id="3" creationId="{02DC0E2F-62D3-2C85-20DA-BE7417003380}"/>
          </ac:spMkLst>
        </pc:spChg>
        <pc:spChg chg="add del mod">
          <ac:chgData name="Ghosh, Richik" userId="S::g31267506@gwu.edu::4428e90a-2761-4c0f-a326-2dedf42691e2" providerId="AD" clId="Web-{0E02210B-7643-A09B-ABD8-AF0B54F9476F}" dt="2023-12-05T20:26:50.754" v="26"/>
          <ac:spMkLst>
            <pc:docMk/>
            <pc:sldMk cId="3357704193" sldId="271"/>
            <ac:spMk id="8" creationId="{9E538C45-42E2-0F3F-4F48-27609BC1E867}"/>
          </ac:spMkLst>
        </pc:spChg>
        <pc:spChg chg="add del">
          <ac:chgData name="Ghosh, Richik" userId="S::g31267506@gwu.edu::4428e90a-2761-4c0f-a326-2dedf42691e2" providerId="AD" clId="Web-{0E02210B-7643-A09B-ABD8-AF0B54F9476F}" dt="2023-12-05T20:26:19.986" v="20"/>
          <ac:spMkLst>
            <pc:docMk/>
            <pc:sldMk cId="3357704193" sldId="271"/>
            <ac:spMk id="10" creationId="{DE8D8403-BF28-4977-BFBD-DB92281CFEFE}"/>
          </ac:spMkLst>
        </pc:spChg>
        <pc:spChg chg="add mod">
          <ac:chgData name="Ghosh, Richik" userId="S::g31267506@gwu.edu::4428e90a-2761-4c0f-a326-2dedf42691e2" providerId="AD" clId="Web-{0E02210B-7643-A09B-ABD8-AF0B54F9476F}" dt="2023-12-05T21:15:01.050" v="226" actId="20577"/>
          <ac:spMkLst>
            <pc:docMk/>
            <pc:sldMk cId="3357704193" sldId="271"/>
            <ac:spMk id="11" creationId="{F5D8C7CD-7B1B-C0D5-1607-4FD4B19AF1F8}"/>
          </ac:spMkLst>
        </pc:spChg>
        <pc:spChg chg="add del">
          <ac:chgData name="Ghosh, Richik" userId="S::g31267506@gwu.edu::4428e90a-2761-4c0f-a326-2dedf42691e2" providerId="AD" clId="Web-{0E02210B-7643-A09B-ABD8-AF0B54F9476F}" dt="2023-12-05T20:26:19.986" v="20"/>
          <ac:spMkLst>
            <pc:docMk/>
            <pc:sldMk cId="3357704193" sldId="271"/>
            <ac:spMk id="12" creationId="{A255022C-1418-40E8-A429-C23EA8CB66B9}"/>
          </ac:spMkLst>
        </pc:spChg>
        <pc:spChg chg="add del">
          <ac:chgData name="Ghosh, Richik" userId="S::g31267506@gwu.edu::4428e90a-2761-4c0f-a326-2dedf42691e2" providerId="AD" clId="Web-{0E02210B-7643-A09B-ABD8-AF0B54F9476F}" dt="2023-12-05T20:26:19.986" v="20"/>
          <ac:spMkLst>
            <pc:docMk/>
            <pc:sldMk cId="3357704193" sldId="271"/>
            <ac:spMk id="15" creationId="{7273DEE7-71EE-442C-8662-9A7489F4C9E7}"/>
          </ac:spMkLst>
        </pc:spChg>
        <pc:spChg chg="add del">
          <ac:chgData name="Ghosh, Richik" userId="S::g31267506@gwu.edu::4428e90a-2761-4c0f-a326-2dedf42691e2" providerId="AD" clId="Web-{0E02210B-7643-A09B-ABD8-AF0B54F9476F}" dt="2023-12-05T20:26:26.283" v="22"/>
          <ac:spMkLst>
            <pc:docMk/>
            <pc:sldMk cId="3357704193" sldId="271"/>
            <ac:spMk id="17" creationId="{DE8D8403-BF28-4977-BFBD-DB92281CFEFE}"/>
          </ac:spMkLst>
        </pc:spChg>
        <pc:spChg chg="add del">
          <ac:chgData name="Ghosh, Richik" userId="S::g31267506@gwu.edu::4428e90a-2761-4c0f-a326-2dedf42691e2" providerId="AD" clId="Web-{0E02210B-7643-A09B-ABD8-AF0B54F9476F}" dt="2023-12-05T20:26:26.283" v="22"/>
          <ac:spMkLst>
            <pc:docMk/>
            <pc:sldMk cId="3357704193" sldId="271"/>
            <ac:spMk id="18" creationId="{A255022C-1418-40E8-A429-C23EA8CB66B9}"/>
          </ac:spMkLst>
        </pc:spChg>
        <pc:spChg chg="add del">
          <ac:chgData name="Ghosh, Richik" userId="S::g31267506@gwu.edu::4428e90a-2761-4c0f-a326-2dedf42691e2" providerId="AD" clId="Web-{0E02210B-7643-A09B-ABD8-AF0B54F9476F}" dt="2023-12-05T20:26:26.283" v="22"/>
          <ac:spMkLst>
            <pc:docMk/>
            <pc:sldMk cId="3357704193" sldId="271"/>
            <ac:spMk id="19" creationId="{7273DEE7-71EE-442C-8662-9A7489F4C9E7}"/>
          </ac:spMkLst>
        </pc:spChg>
        <pc:spChg chg="add del mod">
          <ac:chgData name="Ghosh, Richik" userId="S::g31267506@gwu.edu::4428e90a-2761-4c0f-a326-2dedf42691e2" providerId="AD" clId="Web-{0E02210B-7643-A09B-ABD8-AF0B54F9476F}" dt="2023-12-05T20:28:41.620" v="46"/>
          <ac:spMkLst>
            <pc:docMk/>
            <pc:sldMk cId="3357704193" sldId="271"/>
            <ac:spMk id="21" creationId="{DE8D8403-BF28-4977-BFBD-DB92281CFEFE}"/>
          </ac:spMkLst>
        </pc:spChg>
        <pc:spChg chg="add mod">
          <ac:chgData name="Ghosh, Richik" userId="S::g31267506@gwu.edu::4428e90a-2761-4c0f-a326-2dedf42691e2" providerId="AD" clId="Web-{0E02210B-7643-A09B-ABD8-AF0B54F9476F}" dt="2023-12-05T20:26:50.754" v="26"/>
          <ac:spMkLst>
            <pc:docMk/>
            <pc:sldMk cId="3357704193" sldId="271"/>
            <ac:spMk id="22" creationId="{A255022C-1418-40E8-A429-C23EA8CB66B9}"/>
          </ac:spMkLst>
        </pc:spChg>
        <pc:spChg chg="add mod">
          <ac:chgData name="Ghosh, Richik" userId="S::g31267506@gwu.edu::4428e90a-2761-4c0f-a326-2dedf42691e2" providerId="AD" clId="Web-{0E02210B-7643-A09B-ABD8-AF0B54F9476F}" dt="2023-12-05T20:26:50.754" v="26"/>
          <ac:spMkLst>
            <pc:docMk/>
            <pc:sldMk cId="3357704193" sldId="271"/>
            <ac:spMk id="23" creationId="{7273DEE7-71EE-442C-8662-9A7489F4C9E7}"/>
          </ac:spMkLst>
        </pc:spChg>
        <pc:spChg chg="add del mod">
          <ac:chgData name="Ghosh, Richik" userId="S::g31267506@gwu.edu::4428e90a-2761-4c0f-a326-2dedf42691e2" providerId="AD" clId="Web-{0E02210B-7643-A09B-ABD8-AF0B54F9476F}" dt="2023-12-05T20:27:48.210" v="37"/>
          <ac:spMkLst>
            <pc:docMk/>
            <pc:sldMk cId="3357704193" sldId="271"/>
            <ac:spMk id="28" creationId="{E9D4F94C-ADDE-4388-B413-18D186CF9709}"/>
          </ac:spMkLst>
        </pc:spChg>
        <pc:spChg chg="add del">
          <ac:chgData name="Ghosh, Richik" userId="S::g31267506@gwu.edu::4428e90a-2761-4c0f-a326-2dedf42691e2" providerId="AD" clId="Web-{0E02210B-7643-A09B-ABD8-AF0B54F9476F}" dt="2023-12-05T20:28:25.119" v="39"/>
          <ac:spMkLst>
            <pc:docMk/>
            <pc:sldMk cId="3357704193" sldId="271"/>
            <ac:spMk id="33" creationId="{E9D4F94C-ADDE-4388-B413-18D186CF9709}"/>
          </ac:spMkLst>
        </pc:spChg>
        <pc:picChg chg="add del mod ord">
          <ac:chgData name="Ghosh, Richik" userId="S::g31267506@gwu.edu::4428e90a-2761-4c0f-a326-2dedf42691e2" providerId="AD" clId="Web-{0E02210B-7643-A09B-ABD8-AF0B54F9476F}" dt="2023-12-05T20:27:22.677" v="36"/>
          <ac:picMkLst>
            <pc:docMk/>
            <pc:sldMk cId="3357704193" sldId="271"/>
            <ac:picMk id="4" creationId="{5B17B1B7-B122-62C3-54A7-827002BAD46C}"/>
          </ac:picMkLst>
        </pc:picChg>
        <pc:picChg chg="add del mod">
          <ac:chgData name="Ghosh, Richik" userId="S::g31267506@gwu.edu::4428e90a-2761-4c0f-a326-2dedf42691e2" providerId="AD" clId="Web-{0E02210B-7643-A09B-ABD8-AF0B54F9476F}" dt="2023-12-05T20:27:56.961" v="38"/>
          <ac:picMkLst>
            <pc:docMk/>
            <pc:sldMk cId="3357704193" sldId="271"/>
            <ac:picMk id="6" creationId="{5D78BAB5-CBAA-F8C0-A269-09CDB7781967}"/>
          </ac:picMkLst>
        </pc:picChg>
        <pc:picChg chg="add mod ord">
          <ac:chgData name="Ghosh, Richik" userId="S::g31267506@gwu.edu::4428e90a-2761-4c0f-a326-2dedf42691e2" providerId="AD" clId="Web-{0E02210B-7643-A09B-ABD8-AF0B54F9476F}" dt="2023-12-05T20:28:37.713" v="44" actId="1076"/>
          <ac:picMkLst>
            <pc:docMk/>
            <pc:sldMk cId="3357704193" sldId="271"/>
            <ac:picMk id="9" creationId="{D9767C25-C425-95D6-F748-61BADCAC0548}"/>
          </ac:picMkLst>
        </pc:picChg>
        <pc:picChg chg="add mod">
          <ac:chgData name="Ghosh, Richik" userId="S::g31267506@gwu.edu::4428e90a-2761-4c0f-a326-2dedf42691e2" providerId="AD" clId="Web-{0E02210B-7643-A09B-ABD8-AF0B54F9476F}" dt="2023-12-05T20:35:39.100" v="59" actId="14100"/>
          <ac:picMkLst>
            <pc:docMk/>
            <pc:sldMk cId="3357704193" sldId="271"/>
            <ac:picMk id="13" creationId="{169A13C1-E002-D607-A35B-7F86E49F858E}"/>
          </ac:picMkLst>
        </pc:picChg>
      </pc:sldChg>
      <pc:sldChg chg="modSp">
        <pc:chgData name="Ghosh, Richik" userId="S::g31267506@gwu.edu::4428e90a-2761-4c0f-a326-2dedf42691e2" providerId="AD" clId="Web-{0E02210B-7643-A09B-ABD8-AF0B54F9476F}" dt="2023-12-05T21:48:18.293" v="402" actId="14100"/>
        <pc:sldMkLst>
          <pc:docMk/>
          <pc:sldMk cId="2390756633" sldId="276"/>
        </pc:sldMkLst>
        <pc:picChg chg="mod">
          <ac:chgData name="Ghosh, Richik" userId="S::g31267506@gwu.edu::4428e90a-2761-4c0f-a326-2dedf42691e2" providerId="AD" clId="Web-{0E02210B-7643-A09B-ABD8-AF0B54F9476F}" dt="2023-12-05T21:48:18.293" v="402" actId="14100"/>
          <ac:picMkLst>
            <pc:docMk/>
            <pc:sldMk cId="2390756633" sldId="276"/>
            <ac:picMk id="3" creationId="{9F8AF960-B92E-0EA3-1FB9-5CDF908C86D2}"/>
          </ac:picMkLst>
        </pc:picChg>
        <pc:picChg chg="mod">
          <ac:chgData name="Ghosh, Richik" userId="S::g31267506@gwu.edu::4428e90a-2761-4c0f-a326-2dedf42691e2" providerId="AD" clId="Web-{0E02210B-7643-A09B-ABD8-AF0B54F9476F}" dt="2023-12-05T21:48:01.964" v="398" actId="1076"/>
          <ac:picMkLst>
            <pc:docMk/>
            <pc:sldMk cId="2390756633" sldId="276"/>
            <ac:picMk id="4" creationId="{B3CF21AE-AAC2-874D-2A5E-C9CBE4736398}"/>
          </ac:picMkLst>
        </pc:picChg>
      </pc:sldChg>
      <pc:sldChg chg="modSp">
        <pc:chgData name="Ghosh, Richik" userId="S::g31267506@gwu.edu::4428e90a-2761-4c0f-a326-2dedf42691e2" providerId="AD" clId="Web-{0E02210B-7643-A09B-ABD8-AF0B54F9476F}" dt="2023-12-05T21:51:33.565" v="403" actId="1076"/>
        <pc:sldMkLst>
          <pc:docMk/>
          <pc:sldMk cId="2791864493" sldId="278"/>
        </pc:sldMkLst>
        <pc:spChg chg="mod">
          <ac:chgData name="Ghosh, Richik" userId="S::g31267506@gwu.edu::4428e90a-2761-4c0f-a326-2dedf42691e2" providerId="AD" clId="Web-{0E02210B-7643-A09B-ABD8-AF0B54F9476F}" dt="2023-12-05T20:08:47.325" v="4" actId="20577"/>
          <ac:spMkLst>
            <pc:docMk/>
            <pc:sldMk cId="2791864493" sldId="278"/>
            <ac:spMk id="3" creationId="{9280F7B3-83A0-24DD-2731-F06FEC1A8741}"/>
          </ac:spMkLst>
        </pc:spChg>
        <pc:spChg chg="mod">
          <ac:chgData name="Ghosh, Richik" userId="S::g31267506@gwu.edu::4428e90a-2761-4c0f-a326-2dedf42691e2" providerId="AD" clId="Web-{0E02210B-7643-A09B-ABD8-AF0B54F9476F}" dt="2023-12-05T21:51:33.565" v="403" actId="1076"/>
          <ac:spMkLst>
            <pc:docMk/>
            <pc:sldMk cId="2791864493" sldId="278"/>
            <ac:spMk id="8" creationId="{7CE7D06E-1EB4-072C-2A62-3420AAD67DEA}"/>
          </ac:spMkLst>
        </pc:spChg>
      </pc:sldChg>
      <pc:sldChg chg="modSp">
        <pc:chgData name="Ghosh, Richik" userId="S::g31267506@gwu.edu::4428e90a-2761-4c0f-a326-2dedf42691e2" providerId="AD" clId="Web-{0E02210B-7643-A09B-ABD8-AF0B54F9476F}" dt="2023-12-05T21:45:09.364" v="395" actId="14100"/>
        <pc:sldMkLst>
          <pc:docMk/>
          <pc:sldMk cId="3851888571" sldId="280"/>
        </pc:sldMkLst>
        <pc:spChg chg="mod">
          <ac:chgData name="Ghosh, Richik" userId="S::g31267506@gwu.edu::4428e90a-2761-4c0f-a326-2dedf42691e2" providerId="AD" clId="Web-{0E02210B-7643-A09B-ABD8-AF0B54F9476F}" dt="2023-12-05T21:41:55.857" v="394" actId="14100"/>
          <ac:spMkLst>
            <pc:docMk/>
            <pc:sldMk cId="3851888571" sldId="280"/>
            <ac:spMk id="2" creationId="{3C0F551F-EAD3-86C4-E10C-78A1D482BCC7}"/>
          </ac:spMkLst>
        </pc:spChg>
        <pc:picChg chg="mod">
          <ac:chgData name="Ghosh, Richik" userId="S::g31267506@gwu.edu::4428e90a-2761-4c0f-a326-2dedf42691e2" providerId="AD" clId="Web-{0E02210B-7643-A09B-ABD8-AF0B54F9476F}" dt="2023-12-05T21:45:09.364" v="395" actId="14100"/>
          <ac:picMkLst>
            <pc:docMk/>
            <pc:sldMk cId="3851888571" sldId="280"/>
            <ac:picMk id="4" creationId="{7A1F2E1F-0B5C-D314-9336-BE2A1BB25079}"/>
          </ac:picMkLst>
        </pc:picChg>
      </pc:sldChg>
      <pc:sldChg chg="addSp modSp">
        <pc:chgData name="Ghosh, Richik" userId="S::g31267506@gwu.edu::4428e90a-2761-4c0f-a326-2dedf42691e2" providerId="AD" clId="Web-{0E02210B-7643-A09B-ABD8-AF0B54F9476F}" dt="2023-12-05T21:39:57.541" v="391" actId="14100"/>
        <pc:sldMkLst>
          <pc:docMk/>
          <pc:sldMk cId="3707749658" sldId="285"/>
        </pc:sldMkLst>
        <pc:spChg chg="mod">
          <ac:chgData name="Ghosh, Richik" userId="S::g31267506@gwu.edu::4428e90a-2761-4c0f-a326-2dedf42691e2" providerId="AD" clId="Web-{0E02210B-7643-A09B-ABD8-AF0B54F9476F}" dt="2023-12-05T21:39:57.541" v="391" actId="14100"/>
          <ac:spMkLst>
            <pc:docMk/>
            <pc:sldMk cId="3707749658" sldId="285"/>
            <ac:spMk id="2" creationId="{3733E29F-20BF-F4C0-2BB0-E880F4F9BBDD}"/>
          </ac:spMkLst>
        </pc:spChg>
        <pc:spChg chg="add mod">
          <ac:chgData name="Ghosh, Richik" userId="S::g31267506@gwu.edu::4428e90a-2761-4c0f-a326-2dedf42691e2" providerId="AD" clId="Web-{0E02210B-7643-A09B-ABD8-AF0B54F9476F}" dt="2023-12-05T21:30:50.068" v="386" actId="14100"/>
          <ac:spMkLst>
            <pc:docMk/>
            <pc:sldMk cId="3707749658" sldId="285"/>
            <ac:spMk id="3" creationId="{237EBB81-1582-9185-00D8-924937364216}"/>
          </ac:spMkLst>
        </pc:spChg>
        <pc:picChg chg="mod">
          <ac:chgData name="Ghosh, Richik" userId="S::g31267506@gwu.edu::4428e90a-2761-4c0f-a326-2dedf42691e2" providerId="AD" clId="Web-{0E02210B-7643-A09B-ABD8-AF0B54F9476F}" dt="2023-12-05T21:27:55.703" v="232" actId="14100"/>
          <ac:picMkLst>
            <pc:docMk/>
            <pc:sldMk cId="3707749658" sldId="285"/>
            <ac:picMk id="5" creationId="{1674F432-B265-C087-B74F-153E36E200C9}"/>
          </ac:picMkLst>
        </pc:picChg>
        <pc:picChg chg="mod">
          <ac:chgData name="Ghosh, Richik" userId="S::g31267506@gwu.edu::4428e90a-2761-4c0f-a326-2dedf42691e2" providerId="AD" clId="Web-{0E02210B-7643-A09B-ABD8-AF0B54F9476F}" dt="2023-12-05T21:31:03.944" v="389" actId="14100"/>
          <ac:picMkLst>
            <pc:docMk/>
            <pc:sldMk cId="3707749658" sldId="285"/>
            <ac:picMk id="8" creationId="{5F6A751B-3DDA-771E-94FB-0006786EA152}"/>
          </ac:picMkLst>
        </pc:picChg>
      </pc:sldChg>
      <pc:sldChg chg="modSp">
        <pc:chgData name="Ghosh, Richik" userId="S::g31267506@gwu.edu::4428e90a-2761-4c0f-a326-2dedf42691e2" providerId="AD" clId="Web-{0E02210B-7643-A09B-ABD8-AF0B54F9476F}" dt="2023-12-05T22:01:54.509" v="404" actId="1076"/>
        <pc:sldMkLst>
          <pc:docMk/>
          <pc:sldMk cId="2633037383" sldId="286"/>
        </pc:sldMkLst>
        <pc:picChg chg="mod">
          <ac:chgData name="Ghosh, Richik" userId="S::g31267506@gwu.edu::4428e90a-2761-4c0f-a326-2dedf42691e2" providerId="AD" clId="Web-{0E02210B-7643-A09B-ABD8-AF0B54F9476F}" dt="2023-12-05T22:01:54.509" v="404" actId="1076"/>
          <ac:picMkLst>
            <pc:docMk/>
            <pc:sldMk cId="2633037383" sldId="286"/>
            <ac:picMk id="7" creationId="{3F7BDB52-1581-8F39-ADAF-1042E86BB69E}"/>
          </ac:picMkLst>
        </pc:picChg>
      </pc:sldChg>
      <pc:sldChg chg="new del">
        <pc:chgData name="Ghosh, Richik" userId="S::g31267506@gwu.edu::4428e90a-2761-4c0f-a326-2dedf42691e2" providerId="AD" clId="Web-{0E02210B-7643-A09B-ABD8-AF0B54F9476F}" dt="2023-12-05T20:28:53.808" v="48"/>
        <pc:sldMkLst>
          <pc:docMk/>
          <pc:sldMk cId="3700445337" sldId="290"/>
        </pc:sldMkLst>
      </pc:sldChg>
    </pc:docChg>
  </pc:docChgLst>
  <pc:docChgLst>
    <pc:chgData name="Ghosh, Richik" userId="S::g31267506@gwu.edu::4428e90a-2761-4c0f-a326-2dedf42691e2" providerId="AD" clId="Web-{CA61D9B2-B175-7D13-91DB-D9986CC5FBD9}"/>
    <pc:docChg chg="modSld addSection modSection">
      <pc:chgData name="Ghosh, Richik" userId="S::g31267506@gwu.edu::4428e90a-2761-4c0f-a326-2dedf42691e2" providerId="AD" clId="Web-{CA61D9B2-B175-7D13-91DB-D9986CC5FBD9}" dt="2023-12-12T23:11:21.458" v="106" actId="20577"/>
      <pc:docMkLst>
        <pc:docMk/>
      </pc:docMkLst>
      <pc:sldChg chg="modSp">
        <pc:chgData name="Ghosh, Richik" userId="S::g31267506@gwu.edu::4428e90a-2761-4c0f-a326-2dedf42691e2" providerId="AD" clId="Web-{CA61D9B2-B175-7D13-91DB-D9986CC5FBD9}" dt="2023-12-12T22:58:23.823" v="29" actId="14100"/>
        <pc:sldMkLst>
          <pc:docMk/>
          <pc:sldMk cId="1895302022" sldId="269"/>
        </pc:sldMkLst>
        <pc:picChg chg="mod">
          <ac:chgData name="Ghosh, Richik" userId="S::g31267506@gwu.edu::4428e90a-2761-4c0f-a326-2dedf42691e2" providerId="AD" clId="Web-{CA61D9B2-B175-7D13-91DB-D9986CC5FBD9}" dt="2023-12-12T22:58:23.823" v="29" actId="14100"/>
          <ac:picMkLst>
            <pc:docMk/>
            <pc:sldMk cId="1895302022" sldId="269"/>
            <ac:picMk id="7" creationId="{3D6C0365-D01F-DFA7-E40F-69B5F28AA4AF}"/>
          </ac:picMkLst>
        </pc:picChg>
      </pc:sldChg>
      <pc:sldChg chg="modSp">
        <pc:chgData name="Ghosh, Richik" userId="S::g31267506@gwu.edu::4428e90a-2761-4c0f-a326-2dedf42691e2" providerId="AD" clId="Web-{CA61D9B2-B175-7D13-91DB-D9986CC5FBD9}" dt="2023-12-12T22:44:36.638" v="1" actId="14100"/>
        <pc:sldMkLst>
          <pc:docMk/>
          <pc:sldMk cId="2791864493" sldId="278"/>
        </pc:sldMkLst>
        <pc:picChg chg="mod">
          <ac:chgData name="Ghosh, Richik" userId="S::g31267506@gwu.edu::4428e90a-2761-4c0f-a326-2dedf42691e2" providerId="AD" clId="Web-{CA61D9B2-B175-7D13-91DB-D9986CC5FBD9}" dt="2023-12-12T22:44:36.638" v="1" actId="14100"/>
          <ac:picMkLst>
            <pc:docMk/>
            <pc:sldMk cId="2791864493" sldId="278"/>
            <ac:picMk id="1028" creationId="{B2727F2A-1CB9-1ED9-0790-62F22B85A275}"/>
          </ac:picMkLst>
        </pc:picChg>
      </pc:sldChg>
      <pc:sldChg chg="modSp">
        <pc:chgData name="Ghosh, Richik" userId="S::g31267506@gwu.edu::4428e90a-2761-4c0f-a326-2dedf42691e2" providerId="AD" clId="Web-{CA61D9B2-B175-7D13-91DB-D9986CC5FBD9}" dt="2023-12-12T22:50:35.454" v="17" actId="20577"/>
        <pc:sldMkLst>
          <pc:docMk/>
          <pc:sldMk cId="3707749658" sldId="285"/>
        </pc:sldMkLst>
        <pc:spChg chg="mod">
          <ac:chgData name="Ghosh, Richik" userId="S::g31267506@gwu.edu::4428e90a-2761-4c0f-a326-2dedf42691e2" providerId="AD" clId="Web-{CA61D9B2-B175-7D13-91DB-D9986CC5FBD9}" dt="2023-12-12T22:50:35.454" v="17" actId="20577"/>
          <ac:spMkLst>
            <pc:docMk/>
            <pc:sldMk cId="3707749658" sldId="285"/>
            <ac:spMk id="3" creationId="{237EBB81-1582-9185-00D8-924937364216}"/>
          </ac:spMkLst>
        </pc:spChg>
      </pc:sldChg>
      <pc:sldChg chg="addSp delSp modSp">
        <pc:chgData name="Ghosh, Richik" userId="S::g31267506@gwu.edu::4428e90a-2761-4c0f-a326-2dedf42691e2" providerId="AD" clId="Web-{CA61D9B2-B175-7D13-91DB-D9986CC5FBD9}" dt="2023-12-12T23:11:21.458" v="106" actId="20577"/>
        <pc:sldMkLst>
          <pc:docMk/>
          <pc:sldMk cId="2633037383" sldId="286"/>
        </pc:sldMkLst>
        <pc:spChg chg="mod">
          <ac:chgData name="Ghosh, Richik" userId="S::g31267506@gwu.edu::4428e90a-2761-4c0f-a326-2dedf42691e2" providerId="AD" clId="Web-{CA61D9B2-B175-7D13-91DB-D9986CC5FBD9}" dt="2023-12-12T23:11:21.458" v="106" actId="20577"/>
          <ac:spMkLst>
            <pc:docMk/>
            <pc:sldMk cId="2633037383" sldId="286"/>
            <ac:spMk id="4" creationId="{56509390-232D-9914-1B37-42ED0D802375}"/>
          </ac:spMkLst>
        </pc:spChg>
        <pc:spChg chg="add del mod">
          <ac:chgData name="Ghosh, Richik" userId="S::g31267506@gwu.edu::4428e90a-2761-4c0f-a326-2dedf42691e2" providerId="AD" clId="Web-{CA61D9B2-B175-7D13-91DB-D9986CC5FBD9}" dt="2023-12-12T22:46:38.379" v="3"/>
          <ac:spMkLst>
            <pc:docMk/>
            <pc:sldMk cId="2633037383" sldId="286"/>
            <ac:spMk id="6" creationId="{B03BDC1C-AED3-07C2-AFA9-89E5CFDAB939}"/>
          </ac:spMkLst>
        </pc:spChg>
        <pc:picChg chg="del">
          <ac:chgData name="Ghosh, Richik" userId="S::g31267506@gwu.edu::4428e90a-2761-4c0f-a326-2dedf42691e2" providerId="AD" clId="Web-{CA61D9B2-B175-7D13-91DB-D9986CC5FBD9}" dt="2023-12-12T22:46:37.285" v="2"/>
          <ac:picMkLst>
            <pc:docMk/>
            <pc:sldMk cId="2633037383" sldId="286"/>
            <ac:picMk id="7" creationId="{3F7BDB52-1581-8F39-ADAF-1042E86BB69E}"/>
          </ac:picMkLst>
        </pc:picChg>
        <pc:picChg chg="add mod ord">
          <ac:chgData name="Ghosh, Richik" userId="S::g31267506@gwu.edu::4428e90a-2761-4c0f-a326-2dedf42691e2" providerId="AD" clId="Web-{CA61D9B2-B175-7D13-91DB-D9986CC5FBD9}" dt="2023-12-12T22:49:03.355" v="7" actId="14100"/>
          <ac:picMkLst>
            <pc:docMk/>
            <pc:sldMk cId="2633037383" sldId="286"/>
            <ac:picMk id="8" creationId="{065C11FC-9C13-BAC5-5BE8-FC5E97718696}"/>
          </ac:picMkLst>
        </pc:picChg>
      </pc:sldChg>
      <pc:sldChg chg="modSp">
        <pc:chgData name="Ghosh, Richik" userId="S::g31267506@gwu.edu::4428e90a-2761-4c0f-a326-2dedf42691e2" providerId="AD" clId="Web-{CA61D9B2-B175-7D13-91DB-D9986CC5FBD9}" dt="2023-12-12T22:55:53.236" v="28" actId="20577"/>
        <pc:sldMkLst>
          <pc:docMk/>
          <pc:sldMk cId="2589988020" sldId="292"/>
        </pc:sldMkLst>
        <pc:spChg chg="mod">
          <ac:chgData name="Ghosh, Richik" userId="S::g31267506@gwu.edu::4428e90a-2761-4c0f-a326-2dedf42691e2" providerId="AD" clId="Web-{CA61D9B2-B175-7D13-91DB-D9986CC5FBD9}" dt="2023-12-12T22:55:53.236" v="28" actId="20577"/>
          <ac:spMkLst>
            <pc:docMk/>
            <pc:sldMk cId="2589988020" sldId="292"/>
            <ac:spMk id="3" creationId="{232489CA-EC3E-9B59-D4CF-6DC86D22265A}"/>
          </ac:spMkLst>
        </pc:spChg>
      </pc:sldChg>
      <pc:sldChg chg="addSp delSp modSp">
        <pc:chgData name="Ghosh, Richik" userId="S::g31267506@gwu.edu::4428e90a-2761-4c0f-a326-2dedf42691e2" providerId="AD" clId="Web-{CA61D9B2-B175-7D13-91DB-D9986CC5FBD9}" dt="2023-12-12T22:50:01.655" v="15" actId="1076"/>
        <pc:sldMkLst>
          <pc:docMk/>
          <pc:sldMk cId="3172428407" sldId="294"/>
        </pc:sldMkLst>
        <pc:spChg chg="add del mod">
          <ac:chgData name="Ghosh, Richik" userId="S::g31267506@gwu.edu::4428e90a-2761-4c0f-a326-2dedf42691e2" providerId="AD" clId="Web-{CA61D9B2-B175-7D13-91DB-D9986CC5FBD9}" dt="2023-12-12T22:49:37.795" v="9"/>
          <ac:spMkLst>
            <pc:docMk/>
            <pc:sldMk cId="3172428407" sldId="294"/>
            <ac:spMk id="7" creationId="{DF0AF1C7-BB50-D010-9E03-F67329C596A0}"/>
          </ac:spMkLst>
        </pc:spChg>
        <pc:picChg chg="del">
          <ac:chgData name="Ghosh, Richik" userId="S::g31267506@gwu.edu::4428e90a-2761-4c0f-a326-2dedf42691e2" providerId="AD" clId="Web-{CA61D9B2-B175-7D13-91DB-D9986CC5FBD9}" dt="2023-12-12T22:49:36.357" v="8"/>
          <ac:picMkLst>
            <pc:docMk/>
            <pc:sldMk cId="3172428407" sldId="294"/>
            <ac:picMk id="4" creationId="{4C490F0C-7FD7-615B-E6A2-2874A4F3C91B}"/>
          </ac:picMkLst>
        </pc:picChg>
        <pc:picChg chg="add mod ord">
          <ac:chgData name="Ghosh, Richik" userId="S::g31267506@gwu.edu::4428e90a-2761-4c0f-a326-2dedf42691e2" providerId="AD" clId="Web-{CA61D9B2-B175-7D13-91DB-D9986CC5FBD9}" dt="2023-12-12T22:50:01.655" v="15" actId="1076"/>
          <ac:picMkLst>
            <pc:docMk/>
            <pc:sldMk cId="3172428407" sldId="294"/>
            <ac:picMk id="8" creationId="{97A5CCDA-320F-B391-7034-7C140142E3AD}"/>
          </ac:picMkLst>
        </pc:picChg>
      </pc:sldChg>
    </pc:docChg>
  </pc:docChgLst>
  <pc:docChgLst>
    <pc:chgData name="Ghosh, Richik" userId="S::g31267506@gwu.edu::4428e90a-2761-4c0f-a326-2dedf42691e2" providerId="AD" clId="Web-{BF8C9695-EE8D-5B10-F2C3-3805ACA611D7}"/>
    <pc:docChg chg="modSld">
      <pc:chgData name="Ghosh, Richik" userId="S::g31267506@gwu.edu::4428e90a-2761-4c0f-a326-2dedf42691e2" providerId="AD" clId="Web-{BF8C9695-EE8D-5B10-F2C3-3805ACA611D7}" dt="2023-12-04T18:34:28.733" v="15" actId="20577"/>
      <pc:docMkLst>
        <pc:docMk/>
      </pc:docMkLst>
      <pc:sldChg chg="modSp">
        <pc:chgData name="Ghosh, Richik" userId="S::g31267506@gwu.edu::4428e90a-2761-4c0f-a326-2dedf42691e2" providerId="AD" clId="Web-{BF8C9695-EE8D-5B10-F2C3-3805ACA611D7}" dt="2023-12-04T18:34:28.733" v="15" actId="20577"/>
        <pc:sldMkLst>
          <pc:docMk/>
          <pc:sldMk cId="600599187" sldId="260"/>
        </pc:sldMkLst>
        <pc:spChg chg="mod">
          <ac:chgData name="Ghosh, Richik" userId="S::g31267506@gwu.edu::4428e90a-2761-4c0f-a326-2dedf42691e2" providerId="AD" clId="Web-{BF8C9695-EE8D-5B10-F2C3-3805ACA611D7}" dt="2023-12-04T18:34:28.733" v="15" actId="20577"/>
          <ac:spMkLst>
            <pc:docMk/>
            <pc:sldMk cId="600599187" sldId="260"/>
            <ac:spMk id="5" creationId="{6E2643FD-8ADF-54C8-91A9-C60561655926}"/>
          </ac:spMkLst>
        </pc:spChg>
      </pc:sldChg>
    </pc:docChg>
  </pc:docChgLst>
  <pc:docChgLst>
    <pc:chgData name="Bhargava, Parv" userId="S::g38465887@gwu.edu::d2e9a5cd-352f-453e-abfc-245a51a52e39" providerId="AD" clId="Web-{3E53E189-3A7F-13BE-1FD4-A25F49C2CAAD}"/>
    <pc:docChg chg="modSld">
      <pc:chgData name="Bhargava, Parv" userId="S::g38465887@gwu.edu::d2e9a5cd-352f-453e-abfc-245a51a52e39" providerId="AD" clId="Web-{3E53E189-3A7F-13BE-1FD4-A25F49C2CAAD}" dt="2023-12-05T19:14:46.533" v="1" actId="20577"/>
      <pc:docMkLst>
        <pc:docMk/>
      </pc:docMkLst>
      <pc:sldChg chg="modSp">
        <pc:chgData name="Bhargava, Parv" userId="S::g38465887@gwu.edu::d2e9a5cd-352f-453e-abfc-245a51a52e39" providerId="AD" clId="Web-{3E53E189-3A7F-13BE-1FD4-A25F49C2CAAD}" dt="2023-12-05T19:14:46.533" v="1" actId="20577"/>
        <pc:sldMkLst>
          <pc:docMk/>
          <pc:sldMk cId="3707749658" sldId="285"/>
        </pc:sldMkLst>
        <pc:spChg chg="mod">
          <ac:chgData name="Bhargava, Parv" userId="S::g38465887@gwu.edu::d2e9a5cd-352f-453e-abfc-245a51a52e39" providerId="AD" clId="Web-{3E53E189-3A7F-13BE-1FD4-A25F49C2CAAD}" dt="2023-12-05T19:14:46.533" v="1" actId="20577"/>
          <ac:spMkLst>
            <pc:docMk/>
            <pc:sldMk cId="3707749658" sldId="285"/>
            <ac:spMk id="3" creationId="{6B3F00A4-CB2F-0AC8-3444-4FA6682DF8FE}"/>
          </ac:spMkLst>
        </pc:spChg>
      </pc:sldChg>
    </pc:docChg>
  </pc:docChgLst>
  <pc:docChgLst>
    <pc:chgData name="Bhargava, Parv" userId="S::g38465887@gwu.edu::d2e9a5cd-352f-453e-abfc-245a51a52e39" providerId="AD" clId="Web-{588CE8DB-238B-2637-AB90-8B3E57712E50}"/>
    <pc:docChg chg="modSld">
      <pc:chgData name="Bhargava, Parv" userId="S::g38465887@gwu.edu::d2e9a5cd-352f-453e-abfc-245a51a52e39" providerId="AD" clId="Web-{588CE8DB-238B-2637-AB90-8B3E57712E50}" dt="2023-12-04T00:42:02.476" v="2" actId="20577"/>
      <pc:docMkLst>
        <pc:docMk/>
      </pc:docMkLst>
      <pc:sldChg chg="modSp">
        <pc:chgData name="Bhargava, Parv" userId="S::g38465887@gwu.edu::d2e9a5cd-352f-453e-abfc-245a51a52e39" providerId="AD" clId="Web-{588CE8DB-238B-2637-AB90-8B3E57712E50}" dt="2023-12-04T00:42:02.476" v="2" actId="20577"/>
        <pc:sldMkLst>
          <pc:docMk/>
          <pc:sldMk cId="3766063287" sldId="258"/>
        </pc:sldMkLst>
        <pc:spChg chg="mod">
          <ac:chgData name="Bhargava, Parv" userId="S::g38465887@gwu.edu::d2e9a5cd-352f-453e-abfc-245a51a52e39" providerId="AD" clId="Web-{588CE8DB-238B-2637-AB90-8B3E57712E50}" dt="2023-12-04T00:42:02.476" v="2" actId="20577"/>
          <ac:spMkLst>
            <pc:docMk/>
            <pc:sldMk cId="3766063287" sldId="258"/>
            <ac:spMk id="3" creationId="{1214CC0E-2F34-B158-32B4-0B43294D2D37}"/>
          </ac:spMkLst>
        </pc:spChg>
      </pc:sldChg>
    </pc:docChg>
  </pc:docChgLst>
  <pc:docChgLst>
    <pc:chgData name="Bhargava, Parv" userId="S::g38465887@gwu.edu::d2e9a5cd-352f-453e-abfc-245a51a52e39" providerId="AD" clId="Web-{7F824CA0-3757-FF67-D26B-90739A9A3AF8}"/>
    <pc:docChg chg="addSld delSld modSld sldOrd">
      <pc:chgData name="Bhargava, Parv" userId="S::g38465887@gwu.edu::d2e9a5cd-352f-453e-abfc-245a51a52e39" providerId="AD" clId="Web-{7F824CA0-3757-FF67-D26B-90739A9A3AF8}" dt="2023-12-05T06:42:00.403" v="773" actId="20577"/>
      <pc:docMkLst>
        <pc:docMk/>
      </pc:docMkLst>
      <pc:sldChg chg="addSp delSp modSp ord">
        <pc:chgData name="Bhargava, Parv" userId="S::g38465887@gwu.edu::d2e9a5cd-352f-453e-abfc-245a51a52e39" providerId="AD" clId="Web-{7F824CA0-3757-FF67-D26B-90739A9A3AF8}" dt="2023-12-05T06:30:10.491" v="569" actId="20577"/>
        <pc:sldMkLst>
          <pc:docMk/>
          <pc:sldMk cId="3357704193" sldId="271"/>
        </pc:sldMkLst>
        <pc:spChg chg="mod">
          <ac:chgData name="Bhargava, Parv" userId="S::g38465887@gwu.edu::d2e9a5cd-352f-453e-abfc-245a51a52e39" providerId="AD" clId="Web-{7F824CA0-3757-FF67-D26B-90739A9A3AF8}" dt="2023-12-05T06:30:10.491" v="569" actId="20577"/>
          <ac:spMkLst>
            <pc:docMk/>
            <pc:sldMk cId="3357704193" sldId="271"/>
            <ac:spMk id="2" creationId="{3C0F551F-EAD3-86C4-E10C-78A1D482BCC7}"/>
          </ac:spMkLst>
        </pc:spChg>
        <pc:spChg chg="mod">
          <ac:chgData name="Bhargava, Parv" userId="S::g38465887@gwu.edu::d2e9a5cd-352f-453e-abfc-245a51a52e39" providerId="AD" clId="Web-{7F824CA0-3757-FF67-D26B-90739A9A3AF8}" dt="2023-12-05T06:16:52" v="376" actId="20577"/>
          <ac:spMkLst>
            <pc:docMk/>
            <pc:sldMk cId="3357704193" sldId="271"/>
            <ac:spMk id="3" creationId="{02DC0E2F-62D3-2C85-20DA-BE7417003380}"/>
          </ac:spMkLst>
        </pc:spChg>
        <pc:graphicFrameChg chg="add del">
          <ac:chgData name="Bhargava, Parv" userId="S::g38465887@gwu.edu::d2e9a5cd-352f-453e-abfc-245a51a52e39" providerId="AD" clId="Web-{7F824CA0-3757-FF67-D26B-90739A9A3AF8}" dt="2023-12-05T05:09:32.568" v="44"/>
          <ac:graphicFrameMkLst>
            <pc:docMk/>
            <pc:sldMk cId="3357704193" sldId="271"/>
            <ac:graphicFrameMk id="6" creationId="{4BEE9EF7-C6FF-28F1-2C30-2CD16848FA0B}"/>
          </ac:graphicFrameMkLst>
        </pc:graphicFrameChg>
        <pc:graphicFrameChg chg="add del mod modGraphic">
          <ac:chgData name="Bhargava, Parv" userId="S::g38465887@gwu.edu::d2e9a5cd-352f-453e-abfc-245a51a52e39" providerId="AD" clId="Web-{7F824CA0-3757-FF67-D26B-90739A9A3AF8}" dt="2023-12-05T05:15:01.363" v="123"/>
          <ac:graphicFrameMkLst>
            <pc:docMk/>
            <pc:sldMk cId="3357704193" sldId="271"/>
            <ac:graphicFrameMk id="7" creationId="{C2371A3B-A3FE-5F8E-6DC0-67E53D9684ED}"/>
          </ac:graphicFrameMkLst>
        </pc:graphicFrameChg>
        <pc:picChg chg="add del mod">
          <ac:chgData name="Bhargava, Parv" userId="S::g38465887@gwu.edu::d2e9a5cd-352f-453e-abfc-245a51a52e39" providerId="AD" clId="Web-{7F824CA0-3757-FF67-D26B-90739A9A3AF8}" dt="2023-12-05T06:08:18.251" v="162"/>
          <ac:picMkLst>
            <pc:docMk/>
            <pc:sldMk cId="3357704193" sldId="271"/>
            <ac:picMk id="4" creationId="{D34549E9-F484-CB44-1FFF-0E4A308401AD}"/>
          </ac:picMkLst>
        </pc:picChg>
        <pc:picChg chg="del mod">
          <ac:chgData name="Bhargava, Parv" userId="S::g38465887@gwu.edu::d2e9a5cd-352f-453e-abfc-245a51a52e39" providerId="AD" clId="Web-{7F824CA0-3757-FF67-D26B-90739A9A3AF8}" dt="2023-12-05T05:14:32.018" v="118"/>
          <ac:picMkLst>
            <pc:docMk/>
            <pc:sldMk cId="3357704193" sldId="271"/>
            <ac:picMk id="5" creationId="{D9CCE35F-6C9D-F10F-16EB-640E7BCF2F7F}"/>
          </ac:picMkLst>
        </pc:picChg>
      </pc:sldChg>
      <pc:sldChg chg="addSp delSp modSp new del">
        <pc:chgData name="Bhargava, Parv" userId="S::g38465887@gwu.edu::d2e9a5cd-352f-453e-abfc-245a51a52e39" providerId="AD" clId="Web-{7F824CA0-3757-FF67-D26B-90739A9A3AF8}" dt="2023-12-05T06:09:40.347" v="184"/>
        <pc:sldMkLst>
          <pc:docMk/>
          <pc:sldMk cId="22737637" sldId="272"/>
        </pc:sldMkLst>
        <pc:spChg chg="mod">
          <ac:chgData name="Bhargava, Parv" userId="S::g38465887@gwu.edu::d2e9a5cd-352f-453e-abfc-245a51a52e39" providerId="AD" clId="Web-{7F824CA0-3757-FF67-D26B-90739A9A3AF8}" dt="2023-12-05T06:08:51.658" v="178" actId="20577"/>
          <ac:spMkLst>
            <pc:docMk/>
            <pc:sldMk cId="22737637" sldId="272"/>
            <ac:spMk id="2" creationId="{1DE66D65-B728-7D96-65F9-9FD54E516ECA}"/>
          </ac:spMkLst>
        </pc:spChg>
        <pc:spChg chg="del">
          <ac:chgData name="Bhargava, Parv" userId="S::g38465887@gwu.edu::d2e9a5cd-352f-453e-abfc-245a51a52e39" providerId="AD" clId="Web-{7F824CA0-3757-FF67-D26B-90739A9A3AF8}" dt="2023-12-05T05:15:04.519" v="124"/>
          <ac:spMkLst>
            <pc:docMk/>
            <pc:sldMk cId="22737637" sldId="272"/>
            <ac:spMk id="3" creationId="{4AD848DC-7887-29F2-14BB-7DC6769726B1}"/>
          </ac:spMkLst>
        </pc:spChg>
        <pc:graphicFrameChg chg="add mod ord modGraphic">
          <ac:chgData name="Bhargava, Parv" userId="S::g38465887@gwu.edu::d2e9a5cd-352f-453e-abfc-245a51a52e39" providerId="AD" clId="Web-{7F824CA0-3757-FF67-D26B-90739A9A3AF8}" dt="2023-12-05T05:15:42.226" v="129" actId="1076"/>
          <ac:graphicFrameMkLst>
            <pc:docMk/>
            <pc:sldMk cId="22737637" sldId="272"/>
            <ac:graphicFrameMk id="5" creationId="{F76C3004-BABC-59DE-D778-089944A952C8}"/>
          </ac:graphicFrameMkLst>
        </pc:graphicFrameChg>
      </pc:sldChg>
      <pc:sldChg chg="new del ord">
        <pc:chgData name="Bhargava, Parv" userId="S::g38465887@gwu.edu::d2e9a5cd-352f-453e-abfc-245a51a52e39" providerId="AD" clId="Web-{7F824CA0-3757-FF67-D26B-90739A9A3AF8}" dt="2023-12-05T05:04:24.887" v="16"/>
        <pc:sldMkLst>
          <pc:docMk/>
          <pc:sldMk cId="3259952556" sldId="272"/>
        </pc:sldMkLst>
      </pc:sldChg>
      <pc:sldChg chg="modSp new del">
        <pc:chgData name="Bhargava, Parv" userId="S::g38465887@gwu.edu::d2e9a5cd-352f-453e-abfc-245a51a52e39" providerId="AD" clId="Web-{7F824CA0-3757-FF67-D26B-90739A9A3AF8}" dt="2023-12-05T05:04:24.887" v="15"/>
        <pc:sldMkLst>
          <pc:docMk/>
          <pc:sldMk cId="123182943" sldId="273"/>
        </pc:sldMkLst>
        <pc:spChg chg="mod">
          <ac:chgData name="Bhargava, Parv" userId="S::g38465887@gwu.edu::d2e9a5cd-352f-453e-abfc-245a51a52e39" providerId="AD" clId="Web-{7F824CA0-3757-FF67-D26B-90739A9A3AF8}" dt="2023-12-05T05:02:19.883" v="14" actId="20577"/>
          <ac:spMkLst>
            <pc:docMk/>
            <pc:sldMk cId="123182943" sldId="273"/>
            <ac:spMk id="2" creationId="{74E7635D-7F9F-3C2F-C96D-0734B9E3D84A}"/>
          </ac:spMkLst>
        </pc:spChg>
      </pc:sldChg>
      <pc:sldChg chg="addSp delSp modSp new ord">
        <pc:chgData name="Bhargava, Parv" userId="S::g38465887@gwu.edu::d2e9a5cd-352f-453e-abfc-245a51a52e39" providerId="AD" clId="Web-{7F824CA0-3757-FF67-D26B-90739A9A3AF8}" dt="2023-12-05T06:27:18.611" v="551" actId="20577"/>
        <pc:sldMkLst>
          <pc:docMk/>
          <pc:sldMk cId="996811357" sldId="273"/>
        </pc:sldMkLst>
        <pc:spChg chg="mod">
          <ac:chgData name="Bhargava, Parv" userId="S::g38465887@gwu.edu::d2e9a5cd-352f-453e-abfc-245a51a52e39" providerId="AD" clId="Web-{7F824CA0-3757-FF67-D26B-90739A9A3AF8}" dt="2023-12-05T06:27:18.611" v="551" actId="20577"/>
          <ac:spMkLst>
            <pc:docMk/>
            <pc:sldMk cId="996811357" sldId="273"/>
            <ac:spMk id="2" creationId="{DE02BDE7-B66A-E379-C7DE-3CB7BDA17ACF}"/>
          </ac:spMkLst>
        </pc:spChg>
        <pc:spChg chg="del mod">
          <ac:chgData name="Bhargava, Parv" userId="S::g38465887@gwu.edu::d2e9a5cd-352f-453e-abfc-245a51a52e39" providerId="AD" clId="Web-{7F824CA0-3757-FF67-D26B-90739A9A3AF8}" dt="2023-12-05T06:09:24.237" v="181"/>
          <ac:spMkLst>
            <pc:docMk/>
            <pc:sldMk cId="996811357" sldId="273"/>
            <ac:spMk id="3" creationId="{554D9C1C-BA8A-5C73-EC9C-7F1248D45D8A}"/>
          </ac:spMkLst>
        </pc:spChg>
        <pc:graphicFrameChg chg="add mod ord modGraphic">
          <ac:chgData name="Bhargava, Parv" userId="S::g38465887@gwu.edu::d2e9a5cd-352f-453e-abfc-245a51a52e39" providerId="AD" clId="Web-{7F824CA0-3757-FF67-D26B-90739A9A3AF8}" dt="2023-12-05T06:09:24.237" v="181"/>
          <ac:graphicFrameMkLst>
            <pc:docMk/>
            <pc:sldMk cId="996811357" sldId="273"/>
            <ac:graphicFrameMk id="5" creationId="{6C1FC1BA-6376-924A-8047-E4524BB93268}"/>
          </ac:graphicFrameMkLst>
        </pc:graphicFrameChg>
      </pc:sldChg>
      <pc:sldChg chg="new del">
        <pc:chgData name="Bhargava, Parv" userId="S::g38465887@gwu.edu::d2e9a5cd-352f-453e-abfc-245a51a52e39" providerId="AD" clId="Web-{7F824CA0-3757-FF67-D26B-90739A9A3AF8}" dt="2023-12-05T05:02:10.852" v="3"/>
        <pc:sldMkLst>
          <pc:docMk/>
          <pc:sldMk cId="2189347585" sldId="273"/>
        </pc:sldMkLst>
      </pc:sldChg>
      <pc:sldChg chg="modSp add ord replId">
        <pc:chgData name="Bhargava, Parv" userId="S::g38465887@gwu.edu::d2e9a5cd-352f-453e-abfc-245a51a52e39" providerId="AD" clId="Web-{7F824CA0-3757-FF67-D26B-90739A9A3AF8}" dt="2023-12-05T06:30:19.897" v="571" actId="20577"/>
        <pc:sldMkLst>
          <pc:docMk/>
          <pc:sldMk cId="487794399" sldId="274"/>
        </pc:sldMkLst>
        <pc:spChg chg="mod">
          <ac:chgData name="Bhargava, Parv" userId="S::g38465887@gwu.edu::d2e9a5cd-352f-453e-abfc-245a51a52e39" providerId="AD" clId="Web-{7F824CA0-3757-FF67-D26B-90739A9A3AF8}" dt="2023-12-05T06:30:19.897" v="571" actId="20577"/>
          <ac:spMkLst>
            <pc:docMk/>
            <pc:sldMk cId="487794399" sldId="274"/>
            <ac:spMk id="2" creationId="{DE02BDE7-B66A-E379-C7DE-3CB7BDA17ACF}"/>
          </ac:spMkLst>
        </pc:spChg>
      </pc:sldChg>
      <pc:sldChg chg="modSp add replId">
        <pc:chgData name="Bhargava, Parv" userId="S::g38465887@gwu.edu::d2e9a5cd-352f-453e-abfc-245a51a52e39" providerId="AD" clId="Web-{7F824CA0-3757-FF67-D26B-90739A9A3AF8}" dt="2023-12-05T06:10:19.770" v="212" actId="20577"/>
        <pc:sldMkLst>
          <pc:docMk/>
          <pc:sldMk cId="4015066922" sldId="275"/>
        </pc:sldMkLst>
        <pc:spChg chg="mod">
          <ac:chgData name="Bhargava, Parv" userId="S::g38465887@gwu.edu::d2e9a5cd-352f-453e-abfc-245a51a52e39" providerId="AD" clId="Web-{7F824CA0-3757-FF67-D26B-90739A9A3AF8}" dt="2023-12-05T06:10:19.770" v="212" actId="20577"/>
          <ac:spMkLst>
            <pc:docMk/>
            <pc:sldMk cId="4015066922" sldId="275"/>
            <ac:spMk id="2" creationId="{DE02BDE7-B66A-E379-C7DE-3CB7BDA17ACF}"/>
          </ac:spMkLst>
        </pc:spChg>
      </pc:sldChg>
      <pc:sldChg chg="modSp add replId">
        <pc:chgData name="Bhargava, Parv" userId="S::g38465887@gwu.edu::d2e9a5cd-352f-453e-abfc-245a51a52e39" providerId="AD" clId="Web-{7F824CA0-3757-FF67-D26B-90739A9A3AF8}" dt="2023-12-05T06:11:17.006" v="230" actId="20577"/>
        <pc:sldMkLst>
          <pc:docMk/>
          <pc:sldMk cId="2390756633" sldId="276"/>
        </pc:sldMkLst>
        <pc:spChg chg="mod">
          <ac:chgData name="Bhargava, Parv" userId="S::g38465887@gwu.edu::d2e9a5cd-352f-453e-abfc-245a51a52e39" providerId="AD" clId="Web-{7F824CA0-3757-FF67-D26B-90739A9A3AF8}" dt="2023-12-05T06:11:17.006" v="230" actId="20577"/>
          <ac:spMkLst>
            <pc:docMk/>
            <pc:sldMk cId="2390756633" sldId="276"/>
            <ac:spMk id="2" creationId="{DE02BDE7-B66A-E379-C7DE-3CB7BDA17ACF}"/>
          </ac:spMkLst>
        </pc:spChg>
      </pc:sldChg>
      <pc:sldChg chg="modSp new">
        <pc:chgData name="Bhargava, Parv" userId="S::g38465887@gwu.edu::d2e9a5cd-352f-453e-abfc-245a51a52e39" providerId="AD" clId="Web-{7F824CA0-3757-FF67-D26B-90739A9A3AF8}" dt="2023-12-05T06:35:01.609" v="652" actId="20577"/>
        <pc:sldMkLst>
          <pc:docMk/>
          <pc:sldMk cId="916103822" sldId="277"/>
        </pc:sldMkLst>
        <pc:spChg chg="mod">
          <ac:chgData name="Bhargava, Parv" userId="S::g38465887@gwu.edu::d2e9a5cd-352f-453e-abfc-245a51a52e39" providerId="AD" clId="Web-{7F824CA0-3757-FF67-D26B-90739A9A3AF8}" dt="2023-12-05T06:11:35.444" v="241" actId="20577"/>
          <ac:spMkLst>
            <pc:docMk/>
            <pc:sldMk cId="916103822" sldId="277"/>
            <ac:spMk id="2" creationId="{487D7DA9-E92D-C33E-8915-AA95ADFF6BAD}"/>
          </ac:spMkLst>
        </pc:spChg>
        <pc:spChg chg="mod">
          <ac:chgData name="Bhargava, Parv" userId="S::g38465887@gwu.edu::d2e9a5cd-352f-453e-abfc-245a51a52e39" providerId="AD" clId="Web-{7F824CA0-3757-FF67-D26B-90739A9A3AF8}" dt="2023-12-05T06:35:01.609" v="652" actId="20577"/>
          <ac:spMkLst>
            <pc:docMk/>
            <pc:sldMk cId="916103822" sldId="277"/>
            <ac:spMk id="3" creationId="{213E5EF1-11E5-BDB5-53B7-430316094BC2}"/>
          </ac:spMkLst>
        </pc:spChg>
      </pc:sldChg>
      <pc:sldChg chg="modSp new">
        <pc:chgData name="Bhargava, Parv" userId="S::g38465887@gwu.edu::d2e9a5cd-352f-453e-abfc-245a51a52e39" providerId="AD" clId="Web-{7F824CA0-3757-FF67-D26B-90739A9A3AF8}" dt="2023-12-05T06:19:54.489" v="481" actId="20577"/>
        <pc:sldMkLst>
          <pc:docMk/>
          <pc:sldMk cId="2791864493" sldId="278"/>
        </pc:sldMkLst>
        <pc:spChg chg="mod">
          <ac:chgData name="Bhargava, Parv" userId="S::g38465887@gwu.edu::d2e9a5cd-352f-453e-abfc-245a51a52e39" providerId="AD" clId="Web-{7F824CA0-3757-FF67-D26B-90739A9A3AF8}" dt="2023-12-05T06:13:31.635" v="250" actId="20577"/>
          <ac:spMkLst>
            <pc:docMk/>
            <pc:sldMk cId="2791864493" sldId="278"/>
            <ac:spMk id="2" creationId="{D29B7373-0D0A-F9C7-D419-51EA8DE8DA86}"/>
          </ac:spMkLst>
        </pc:spChg>
        <pc:spChg chg="mod">
          <ac:chgData name="Bhargava, Parv" userId="S::g38465887@gwu.edu::d2e9a5cd-352f-453e-abfc-245a51a52e39" providerId="AD" clId="Web-{7F824CA0-3757-FF67-D26B-90739A9A3AF8}" dt="2023-12-05T06:19:54.489" v="481" actId="20577"/>
          <ac:spMkLst>
            <pc:docMk/>
            <pc:sldMk cId="2791864493" sldId="278"/>
            <ac:spMk id="3" creationId="{9280F7B3-83A0-24DD-2731-F06FEC1A8741}"/>
          </ac:spMkLst>
        </pc:spChg>
      </pc:sldChg>
      <pc:sldChg chg="modSp add ord replId">
        <pc:chgData name="Bhargava, Parv" userId="S::g38465887@gwu.edu::d2e9a5cd-352f-453e-abfc-245a51a52e39" providerId="AD" clId="Web-{7F824CA0-3757-FF67-D26B-90739A9A3AF8}" dt="2023-12-05T06:26:41.016" v="544"/>
        <pc:sldMkLst>
          <pc:docMk/>
          <pc:sldMk cId="3431462665" sldId="279"/>
        </pc:sldMkLst>
        <pc:spChg chg="mod">
          <ac:chgData name="Bhargava, Parv" userId="S::g38465887@gwu.edu::d2e9a5cd-352f-453e-abfc-245a51a52e39" providerId="AD" clId="Web-{7F824CA0-3757-FF67-D26B-90739A9A3AF8}" dt="2023-12-05T06:26:37.172" v="543" actId="20577"/>
          <ac:spMkLst>
            <pc:docMk/>
            <pc:sldMk cId="3431462665" sldId="279"/>
            <ac:spMk id="2" creationId="{3C0F551F-EAD3-86C4-E10C-78A1D482BCC7}"/>
          </ac:spMkLst>
        </pc:spChg>
        <pc:spChg chg="mod">
          <ac:chgData name="Bhargava, Parv" userId="S::g38465887@gwu.edu::d2e9a5cd-352f-453e-abfc-245a51a52e39" providerId="AD" clId="Web-{7F824CA0-3757-FF67-D26B-90739A9A3AF8}" dt="2023-12-05T06:17:13.438" v="381" actId="20577"/>
          <ac:spMkLst>
            <pc:docMk/>
            <pc:sldMk cId="3431462665" sldId="279"/>
            <ac:spMk id="3" creationId="{02DC0E2F-62D3-2C85-20DA-BE7417003380}"/>
          </ac:spMkLst>
        </pc:spChg>
      </pc:sldChg>
      <pc:sldChg chg="modSp add ord replId">
        <pc:chgData name="Bhargava, Parv" userId="S::g38465887@gwu.edu::d2e9a5cd-352f-453e-abfc-245a51a52e39" providerId="AD" clId="Web-{7F824CA0-3757-FF67-D26B-90739A9A3AF8}" dt="2023-12-05T06:26:11.469" v="534" actId="20577"/>
        <pc:sldMkLst>
          <pc:docMk/>
          <pc:sldMk cId="3851888571" sldId="280"/>
        </pc:sldMkLst>
        <pc:spChg chg="mod">
          <ac:chgData name="Bhargava, Parv" userId="S::g38465887@gwu.edu::d2e9a5cd-352f-453e-abfc-245a51a52e39" providerId="AD" clId="Web-{7F824CA0-3757-FF67-D26B-90739A9A3AF8}" dt="2023-12-05T06:26:11.469" v="534" actId="20577"/>
          <ac:spMkLst>
            <pc:docMk/>
            <pc:sldMk cId="3851888571" sldId="280"/>
            <ac:spMk id="2" creationId="{3C0F551F-EAD3-86C4-E10C-78A1D482BCC7}"/>
          </ac:spMkLst>
        </pc:spChg>
      </pc:sldChg>
      <pc:sldChg chg="addSp delSp modSp new">
        <pc:chgData name="Bhargava, Parv" userId="S::g38465887@gwu.edu::d2e9a5cd-352f-453e-abfc-245a51a52e39" providerId="AD" clId="Web-{7F824CA0-3757-FF67-D26B-90739A9A3AF8}" dt="2023-12-05T06:23:12.901" v="502"/>
        <pc:sldMkLst>
          <pc:docMk/>
          <pc:sldMk cId="257535649" sldId="281"/>
        </pc:sldMkLst>
        <pc:spChg chg="mod">
          <ac:chgData name="Bhargava, Parv" userId="S::g38465887@gwu.edu::d2e9a5cd-352f-453e-abfc-245a51a52e39" providerId="AD" clId="Web-{7F824CA0-3757-FF67-D26B-90739A9A3AF8}" dt="2023-12-05T06:23:10.010" v="501" actId="20577"/>
          <ac:spMkLst>
            <pc:docMk/>
            <pc:sldMk cId="257535649" sldId="281"/>
            <ac:spMk id="2" creationId="{13CC069F-0ED3-D2AF-0F02-9EC88C872FB7}"/>
          </ac:spMkLst>
        </pc:spChg>
        <pc:spChg chg="del">
          <ac:chgData name="Bhargava, Parv" userId="S::g38465887@gwu.edu::d2e9a5cd-352f-453e-abfc-245a51a52e39" providerId="AD" clId="Web-{7F824CA0-3757-FF67-D26B-90739A9A3AF8}" dt="2023-12-05T06:23:12.901" v="502"/>
          <ac:spMkLst>
            <pc:docMk/>
            <pc:sldMk cId="257535649" sldId="281"/>
            <ac:spMk id="3" creationId="{A500F4CD-E990-DFF3-85CD-CEA39F26F56F}"/>
          </ac:spMkLst>
        </pc:spChg>
        <pc:picChg chg="add mod ord">
          <ac:chgData name="Bhargava, Parv" userId="S::g38465887@gwu.edu::d2e9a5cd-352f-453e-abfc-245a51a52e39" providerId="AD" clId="Web-{7F824CA0-3757-FF67-D26B-90739A9A3AF8}" dt="2023-12-05T06:23:12.901" v="502"/>
          <ac:picMkLst>
            <pc:docMk/>
            <pc:sldMk cId="257535649" sldId="281"/>
            <ac:picMk id="4" creationId="{9452BC97-815D-4499-9A8B-1424EDBB8161}"/>
          </ac:picMkLst>
        </pc:picChg>
      </pc:sldChg>
      <pc:sldChg chg="modSp add ord replId">
        <pc:chgData name="Bhargava, Parv" userId="S::g38465887@gwu.edu::d2e9a5cd-352f-453e-abfc-245a51a52e39" providerId="AD" clId="Web-{7F824CA0-3757-FF67-D26B-90739A9A3AF8}" dt="2023-12-05T06:30:02.444" v="568"/>
        <pc:sldMkLst>
          <pc:docMk/>
          <pc:sldMk cId="8213381" sldId="282"/>
        </pc:sldMkLst>
        <pc:spChg chg="mod">
          <ac:chgData name="Bhargava, Parv" userId="S::g38465887@gwu.edu::d2e9a5cd-352f-453e-abfc-245a51a52e39" providerId="AD" clId="Web-{7F824CA0-3757-FF67-D26B-90739A9A3AF8}" dt="2023-12-05T06:26:26.235" v="540" actId="20577"/>
          <ac:spMkLst>
            <pc:docMk/>
            <pc:sldMk cId="8213381" sldId="282"/>
            <ac:spMk id="2" creationId="{3C0F551F-EAD3-86C4-E10C-78A1D482BCC7}"/>
          </ac:spMkLst>
        </pc:spChg>
      </pc:sldChg>
      <pc:sldChg chg="new add del">
        <pc:chgData name="Bhargava, Parv" userId="S::g38465887@gwu.edu::d2e9a5cd-352f-453e-abfc-245a51a52e39" providerId="AD" clId="Web-{7F824CA0-3757-FF67-D26B-90739A9A3AF8}" dt="2023-12-05T06:26:04.125" v="524"/>
        <pc:sldMkLst>
          <pc:docMk/>
          <pc:sldMk cId="600222988" sldId="282"/>
        </pc:sldMkLst>
      </pc:sldChg>
      <pc:sldChg chg="add del replId">
        <pc:chgData name="Bhargava, Parv" userId="S::g38465887@gwu.edu::d2e9a5cd-352f-453e-abfc-245a51a52e39" providerId="AD" clId="Web-{7F824CA0-3757-FF67-D26B-90739A9A3AF8}" dt="2023-12-05T06:26:03.453" v="522"/>
        <pc:sldMkLst>
          <pc:docMk/>
          <pc:sldMk cId="1281302559" sldId="282"/>
        </pc:sldMkLst>
      </pc:sldChg>
      <pc:sldChg chg="modSp add ord replId">
        <pc:chgData name="Bhargava, Parv" userId="S::g38465887@gwu.edu::d2e9a5cd-352f-453e-abfc-245a51a52e39" providerId="AD" clId="Web-{7F824CA0-3757-FF67-D26B-90739A9A3AF8}" dt="2023-12-05T06:27:42.862" v="553"/>
        <pc:sldMkLst>
          <pc:docMk/>
          <pc:sldMk cId="1733125933" sldId="283"/>
        </pc:sldMkLst>
        <pc:spChg chg="mod">
          <ac:chgData name="Bhargava, Parv" userId="S::g38465887@gwu.edu::d2e9a5cd-352f-453e-abfc-245a51a52e39" providerId="AD" clId="Web-{7F824CA0-3757-FF67-D26B-90739A9A3AF8}" dt="2023-12-05T06:27:03.017" v="549" actId="20577"/>
          <ac:spMkLst>
            <pc:docMk/>
            <pc:sldMk cId="1733125933" sldId="283"/>
            <ac:spMk id="2" creationId="{DE02BDE7-B66A-E379-C7DE-3CB7BDA17ACF}"/>
          </ac:spMkLst>
        </pc:spChg>
        <pc:graphicFrameChg chg="modGraphic">
          <ac:chgData name="Bhargava, Parv" userId="S::g38465887@gwu.edu::d2e9a5cd-352f-453e-abfc-245a51a52e39" providerId="AD" clId="Web-{7F824CA0-3757-FF67-D26B-90739A9A3AF8}" dt="2023-12-05T06:27:42.862" v="553"/>
          <ac:graphicFrameMkLst>
            <pc:docMk/>
            <pc:sldMk cId="1733125933" sldId="283"/>
            <ac:graphicFrameMk id="5" creationId="{6C1FC1BA-6376-924A-8047-E4524BB93268}"/>
          </ac:graphicFrameMkLst>
        </pc:graphicFrameChg>
      </pc:sldChg>
      <pc:sldChg chg="add replId">
        <pc:chgData name="Bhargava, Parv" userId="S::g38465887@gwu.edu::d2e9a5cd-352f-453e-abfc-245a51a52e39" providerId="AD" clId="Web-{7F824CA0-3757-FF67-D26B-90739A9A3AF8}" dt="2023-12-05T06:28:00.940" v="554"/>
        <pc:sldMkLst>
          <pc:docMk/>
          <pc:sldMk cId="969096566" sldId="284"/>
        </pc:sldMkLst>
      </pc:sldChg>
      <pc:sldChg chg="add del ord replId">
        <pc:chgData name="Bhargava, Parv" userId="S::g38465887@gwu.edu::d2e9a5cd-352f-453e-abfc-245a51a52e39" providerId="AD" clId="Web-{7F824CA0-3757-FF67-D26B-90739A9A3AF8}" dt="2023-12-05T06:30:57.461" v="576"/>
        <pc:sldMkLst>
          <pc:docMk/>
          <pc:sldMk cId="3648207146" sldId="285"/>
        </pc:sldMkLst>
      </pc:sldChg>
      <pc:sldChg chg="modSp new ord">
        <pc:chgData name="Bhargava, Parv" userId="S::g38465887@gwu.edu::d2e9a5cd-352f-453e-abfc-245a51a52e39" providerId="AD" clId="Web-{7F824CA0-3757-FF67-D26B-90739A9A3AF8}" dt="2023-12-05T06:37:04.145" v="693" actId="20577"/>
        <pc:sldMkLst>
          <pc:docMk/>
          <pc:sldMk cId="3707749658" sldId="285"/>
        </pc:sldMkLst>
        <pc:spChg chg="mod">
          <ac:chgData name="Bhargava, Parv" userId="S::g38465887@gwu.edu::d2e9a5cd-352f-453e-abfc-245a51a52e39" providerId="AD" clId="Web-{7F824CA0-3757-FF67-D26B-90739A9A3AF8}" dt="2023-12-05T06:31:28.384" v="585" actId="20577"/>
          <ac:spMkLst>
            <pc:docMk/>
            <pc:sldMk cId="3707749658" sldId="285"/>
            <ac:spMk id="2" creationId="{3733E29F-20BF-F4C0-2BB0-E880F4F9BBDD}"/>
          </ac:spMkLst>
        </pc:spChg>
        <pc:spChg chg="mod">
          <ac:chgData name="Bhargava, Parv" userId="S::g38465887@gwu.edu::d2e9a5cd-352f-453e-abfc-245a51a52e39" providerId="AD" clId="Web-{7F824CA0-3757-FF67-D26B-90739A9A3AF8}" dt="2023-12-05T06:37:04.145" v="693" actId="20577"/>
          <ac:spMkLst>
            <pc:docMk/>
            <pc:sldMk cId="3707749658" sldId="285"/>
            <ac:spMk id="3" creationId="{6B3F00A4-CB2F-0AC8-3444-4FA6682DF8FE}"/>
          </ac:spMkLst>
        </pc:spChg>
      </pc:sldChg>
      <pc:sldChg chg="modSp new ord">
        <pc:chgData name="Bhargava, Parv" userId="S::g38465887@gwu.edu::d2e9a5cd-352f-453e-abfc-245a51a52e39" providerId="AD" clId="Web-{7F824CA0-3757-FF67-D26B-90739A9A3AF8}" dt="2023-12-05T06:42:00.403" v="773" actId="20577"/>
        <pc:sldMkLst>
          <pc:docMk/>
          <pc:sldMk cId="2633037383" sldId="286"/>
        </pc:sldMkLst>
        <pc:spChg chg="mod">
          <ac:chgData name="Bhargava, Parv" userId="S::g38465887@gwu.edu::d2e9a5cd-352f-453e-abfc-245a51a52e39" providerId="AD" clId="Web-{7F824CA0-3757-FF67-D26B-90739A9A3AF8}" dt="2023-12-05T06:32:48.308" v="594" actId="20577"/>
          <ac:spMkLst>
            <pc:docMk/>
            <pc:sldMk cId="2633037383" sldId="286"/>
            <ac:spMk id="2" creationId="{E0A376A9-1BA0-D6EA-D299-DD8738C2758D}"/>
          </ac:spMkLst>
        </pc:spChg>
        <pc:spChg chg="mod">
          <ac:chgData name="Bhargava, Parv" userId="S::g38465887@gwu.edu::d2e9a5cd-352f-453e-abfc-245a51a52e39" providerId="AD" clId="Web-{7F824CA0-3757-FF67-D26B-90739A9A3AF8}" dt="2023-12-05T06:42:00.403" v="773" actId="20577"/>
          <ac:spMkLst>
            <pc:docMk/>
            <pc:sldMk cId="2633037383" sldId="286"/>
            <ac:spMk id="3" creationId="{E6348D73-8F47-61CC-B67C-332D8894E663}"/>
          </ac:spMkLst>
        </pc:spChg>
      </pc:sldChg>
      <pc:sldChg chg="add del ord replId">
        <pc:chgData name="Bhargava, Parv" userId="S::g38465887@gwu.edu::d2e9a5cd-352f-453e-abfc-245a51a52e39" providerId="AD" clId="Web-{7F824CA0-3757-FF67-D26B-90739A9A3AF8}" dt="2023-12-05T06:31:05.352" v="577"/>
        <pc:sldMkLst>
          <pc:docMk/>
          <pc:sldMk cId="3735175250" sldId="286"/>
        </pc:sldMkLst>
      </pc:sldChg>
    </pc:docChg>
  </pc:docChgLst>
  <pc:docChgLst>
    <pc:chgData name="Ghosh, Richik" userId="S::g31267506@gwu.edu::4428e90a-2761-4c0f-a326-2dedf42691e2" providerId="AD" clId="Web-{26EAB2B3-CF18-C560-4F2A-1507413A8893}"/>
    <pc:docChg chg="addSld modSld modSection">
      <pc:chgData name="Ghosh, Richik" userId="S::g31267506@gwu.edu::4428e90a-2761-4c0f-a326-2dedf42691e2" providerId="AD" clId="Web-{26EAB2B3-CF18-C560-4F2A-1507413A8893}" dt="2023-12-12T17:45:11.900" v="292" actId="14100"/>
      <pc:docMkLst>
        <pc:docMk/>
      </pc:docMkLst>
      <pc:sldChg chg="modSp">
        <pc:chgData name="Ghosh, Richik" userId="S::g31267506@gwu.edu::4428e90a-2761-4c0f-a326-2dedf42691e2" providerId="AD" clId="Web-{26EAB2B3-CF18-C560-4F2A-1507413A8893}" dt="2023-12-12T16:15:35.983" v="2" actId="20577"/>
        <pc:sldMkLst>
          <pc:docMk/>
          <pc:sldMk cId="3172428407" sldId="294"/>
        </pc:sldMkLst>
        <pc:spChg chg="mod">
          <ac:chgData name="Ghosh, Richik" userId="S::g31267506@gwu.edu::4428e90a-2761-4c0f-a326-2dedf42691e2" providerId="AD" clId="Web-{26EAB2B3-CF18-C560-4F2A-1507413A8893}" dt="2023-12-12T16:15:35.983" v="2" actId="20577"/>
          <ac:spMkLst>
            <pc:docMk/>
            <pc:sldMk cId="3172428407" sldId="294"/>
            <ac:spMk id="6" creationId="{7074F0A4-F6E6-810E-5C75-A780A3FD4C5D}"/>
          </ac:spMkLst>
        </pc:spChg>
      </pc:sldChg>
      <pc:sldChg chg="addSp delSp modSp new">
        <pc:chgData name="Ghosh, Richik" userId="S::g31267506@gwu.edu::4428e90a-2761-4c0f-a326-2dedf42691e2" providerId="AD" clId="Web-{26EAB2B3-CF18-C560-4F2A-1507413A8893}" dt="2023-12-12T17:45:11.900" v="292" actId="14100"/>
        <pc:sldMkLst>
          <pc:docMk/>
          <pc:sldMk cId="67538490" sldId="296"/>
        </pc:sldMkLst>
        <pc:spChg chg="mod">
          <ac:chgData name="Ghosh, Richik" userId="S::g31267506@gwu.edu::4428e90a-2761-4c0f-a326-2dedf42691e2" providerId="AD" clId="Web-{26EAB2B3-CF18-C560-4F2A-1507413A8893}" dt="2023-12-12T17:45:11.900" v="292" actId="14100"/>
          <ac:spMkLst>
            <pc:docMk/>
            <pc:sldMk cId="67538490" sldId="296"/>
            <ac:spMk id="2" creationId="{81C0EE02-5A8A-7E63-4F6D-1410CFDCF5A0}"/>
          </ac:spMkLst>
        </pc:spChg>
        <pc:spChg chg="del">
          <ac:chgData name="Ghosh, Richik" userId="S::g31267506@gwu.edu::4428e90a-2761-4c0f-a326-2dedf42691e2" providerId="AD" clId="Web-{26EAB2B3-CF18-C560-4F2A-1507413A8893}" dt="2023-12-12T16:36:53.018" v="4"/>
          <ac:spMkLst>
            <pc:docMk/>
            <pc:sldMk cId="67538490" sldId="296"/>
            <ac:spMk id="3" creationId="{0C6B907C-F2BA-7E66-D5AE-7D4E189415B3}"/>
          </ac:spMkLst>
        </pc:spChg>
        <pc:spChg chg="add del">
          <ac:chgData name="Ghosh, Richik" userId="S::g31267506@gwu.edu::4428e90a-2761-4c0f-a326-2dedf42691e2" providerId="AD" clId="Web-{26EAB2B3-CF18-C560-4F2A-1507413A8893}" dt="2023-12-12T17:43:21.099" v="276"/>
          <ac:spMkLst>
            <pc:docMk/>
            <pc:sldMk cId="67538490" sldId="296"/>
            <ac:spMk id="3" creationId="{3E365259-6255-E14C-57D3-59518F8A1AE8}"/>
          </ac:spMkLst>
        </pc:spChg>
        <pc:spChg chg="add del">
          <ac:chgData name="Ghosh, Richik" userId="S::g31267506@gwu.edu::4428e90a-2761-4c0f-a326-2dedf42691e2" providerId="AD" clId="Web-{26EAB2B3-CF18-C560-4F2A-1507413A8893}" dt="2023-12-12T16:53:05.307" v="132"/>
          <ac:spMkLst>
            <pc:docMk/>
            <pc:sldMk cId="67538490" sldId="296"/>
            <ac:spMk id="3" creationId="{B34F5EAC-AFB4-24DA-4726-67E4B026A6A4}"/>
          </ac:spMkLst>
        </pc:spChg>
        <pc:spChg chg="add mod">
          <ac:chgData name="Ghosh, Richik" userId="S::g31267506@gwu.edu::4428e90a-2761-4c0f-a326-2dedf42691e2" providerId="AD" clId="Web-{26EAB2B3-CF18-C560-4F2A-1507413A8893}" dt="2023-12-12T17:45:06.931" v="291" actId="14100"/>
          <ac:spMkLst>
            <pc:docMk/>
            <pc:sldMk cId="67538490" sldId="296"/>
            <ac:spMk id="11" creationId="{108DD613-B98E-9771-3C0B-33C78D53B045}"/>
          </ac:spMkLst>
        </pc:spChg>
        <pc:spChg chg="add del">
          <ac:chgData name="Ghosh, Richik" userId="S::g31267506@gwu.edu::4428e90a-2761-4c0f-a326-2dedf42691e2" providerId="AD" clId="Web-{26EAB2B3-CF18-C560-4F2A-1507413A8893}" dt="2023-12-12T16:55:27.703" v="136"/>
          <ac:spMkLst>
            <pc:docMk/>
            <pc:sldMk cId="67538490" sldId="296"/>
            <ac:spMk id="12" creationId="{F2B4C369-90EE-9900-242E-FEAB6CCF1AD6}"/>
          </ac:spMkLst>
        </pc:spChg>
        <pc:spChg chg="add del mod">
          <ac:chgData name="Ghosh, Richik" userId="S::g31267506@gwu.edu::4428e90a-2761-4c0f-a326-2dedf42691e2" providerId="AD" clId="Web-{26EAB2B3-CF18-C560-4F2A-1507413A8893}" dt="2023-12-12T17:09:57.441" v="175"/>
          <ac:spMkLst>
            <pc:docMk/>
            <pc:sldMk cId="67538490" sldId="296"/>
            <ac:spMk id="13" creationId="{478CDC83-1FC6-1343-1A0A-34B18950BA0B}"/>
          </ac:spMkLst>
        </pc:spChg>
        <pc:spChg chg="add mod">
          <ac:chgData name="Ghosh, Richik" userId="S::g31267506@gwu.edu::4428e90a-2761-4c0f-a326-2dedf42691e2" providerId="AD" clId="Web-{26EAB2B3-CF18-C560-4F2A-1507413A8893}" dt="2023-12-12T16:59:51.308" v="152" actId="20577"/>
          <ac:spMkLst>
            <pc:docMk/>
            <pc:sldMk cId="67538490" sldId="296"/>
            <ac:spMk id="14" creationId="{88FC7859-C349-7FAB-F05A-39794AA5D072}"/>
          </ac:spMkLst>
        </pc:spChg>
        <pc:spChg chg="add del">
          <ac:chgData name="Ghosh, Richik" userId="S::g31267506@gwu.edu::4428e90a-2761-4c0f-a326-2dedf42691e2" providerId="AD" clId="Web-{26EAB2B3-CF18-C560-4F2A-1507413A8893}" dt="2023-12-12T17:00:49.451" v="154"/>
          <ac:spMkLst>
            <pc:docMk/>
            <pc:sldMk cId="67538490" sldId="296"/>
            <ac:spMk id="15" creationId="{23CDA5FD-AA08-AC4A-6BA7-0407C1479F6E}"/>
          </ac:spMkLst>
        </pc:spChg>
        <pc:spChg chg="add del">
          <ac:chgData name="Ghosh, Richik" userId="S::g31267506@gwu.edu::4428e90a-2761-4c0f-a326-2dedf42691e2" providerId="AD" clId="Web-{26EAB2B3-CF18-C560-4F2A-1507413A8893}" dt="2023-12-12T17:02:23.907" v="156"/>
          <ac:spMkLst>
            <pc:docMk/>
            <pc:sldMk cId="67538490" sldId="296"/>
            <ac:spMk id="16" creationId="{5048EAF9-8076-1E9D-DEE4-EC254A049703}"/>
          </ac:spMkLst>
        </pc:spChg>
        <pc:spChg chg="add mod">
          <ac:chgData name="Ghosh, Richik" userId="S::g31267506@gwu.edu::4428e90a-2761-4c0f-a326-2dedf42691e2" providerId="AD" clId="Web-{26EAB2B3-CF18-C560-4F2A-1507413A8893}" dt="2023-12-12T17:18:27.274" v="255" actId="1076"/>
          <ac:spMkLst>
            <pc:docMk/>
            <pc:sldMk cId="67538490" sldId="296"/>
            <ac:spMk id="27" creationId="{423A9BBD-D207-3CE8-31B1-B1DFE5B41BE9}"/>
          </ac:spMkLst>
        </pc:spChg>
        <pc:spChg chg="add del">
          <ac:chgData name="Ghosh, Richik" userId="S::g31267506@gwu.edu::4428e90a-2761-4c0f-a326-2dedf42691e2" providerId="AD" clId="Web-{26EAB2B3-CF18-C560-4F2A-1507413A8893}" dt="2023-12-12T16:52:15.071" v="129"/>
          <ac:spMkLst>
            <pc:docMk/>
            <pc:sldMk cId="67538490" sldId="296"/>
            <ac:spMk id="87" creationId="{EC90B49C-222F-88E5-B35F-A9F37F1CC9BE}"/>
          </ac:spMkLst>
        </pc:spChg>
        <pc:graphicFrameChg chg="add del mod modGraphic">
          <ac:chgData name="Ghosh, Richik" userId="S::g31267506@gwu.edu::4428e90a-2761-4c0f-a326-2dedf42691e2" providerId="AD" clId="Web-{26EAB2B3-CF18-C560-4F2A-1507413A8893}" dt="2023-12-12T16:49:00.313" v="112"/>
          <ac:graphicFrameMkLst>
            <pc:docMk/>
            <pc:sldMk cId="67538490" sldId="296"/>
            <ac:graphicFrameMk id="14" creationId="{54FA8DAB-9206-1ADA-CD9E-1A992FCFF7ED}"/>
          </ac:graphicFrameMkLst>
        </pc:graphicFrameChg>
        <pc:picChg chg="add mod ord">
          <ac:chgData name="Ghosh, Richik" userId="S::g31267506@gwu.edu::4428e90a-2761-4c0f-a326-2dedf42691e2" providerId="AD" clId="Web-{26EAB2B3-CF18-C560-4F2A-1507413A8893}" dt="2023-12-12T17:10:38.661" v="185" actId="1076"/>
          <ac:picMkLst>
            <pc:docMk/>
            <pc:sldMk cId="67538490" sldId="296"/>
            <ac:picMk id="4" creationId="{6E62272B-F3D7-A233-7076-A28630F93A30}"/>
          </ac:picMkLst>
        </pc:picChg>
        <pc:picChg chg="add mod">
          <ac:chgData name="Ghosh, Richik" userId="S::g31267506@gwu.edu::4428e90a-2761-4c0f-a326-2dedf42691e2" providerId="AD" clId="Web-{26EAB2B3-CF18-C560-4F2A-1507413A8893}" dt="2023-12-12T17:43:57.694" v="280" actId="1076"/>
          <ac:picMkLst>
            <pc:docMk/>
            <pc:sldMk cId="67538490" sldId="296"/>
            <ac:picMk id="5" creationId="{49033314-10F8-39F9-6178-2EA1F75475F7}"/>
          </ac:picMkLst>
        </pc:picChg>
        <pc:picChg chg="add mod">
          <ac:chgData name="Ghosh, Richik" userId="S::g31267506@gwu.edu::4428e90a-2761-4c0f-a326-2dedf42691e2" providerId="AD" clId="Web-{26EAB2B3-CF18-C560-4F2A-1507413A8893}" dt="2023-12-12T17:44:32.664" v="287" actId="1076"/>
          <ac:picMkLst>
            <pc:docMk/>
            <pc:sldMk cId="67538490" sldId="296"/>
            <ac:picMk id="6" creationId="{D25DE03C-3A16-94FF-D097-0DD654914D55}"/>
          </ac:picMkLst>
        </pc:picChg>
        <pc:picChg chg="add mod">
          <ac:chgData name="Ghosh, Richik" userId="S::g31267506@gwu.edu::4428e90a-2761-4c0f-a326-2dedf42691e2" providerId="AD" clId="Web-{26EAB2B3-CF18-C560-4F2A-1507413A8893}" dt="2023-12-12T17:12:47.104" v="210" actId="1076"/>
          <ac:picMkLst>
            <pc:docMk/>
            <pc:sldMk cId="67538490" sldId="296"/>
            <ac:picMk id="7" creationId="{A175EFC3-E3E6-5B23-E30C-052FDC547975}"/>
          </ac:picMkLst>
        </pc:picChg>
        <pc:picChg chg="add mod">
          <ac:chgData name="Ghosh, Richik" userId="S::g31267506@gwu.edu::4428e90a-2761-4c0f-a326-2dedf42691e2" providerId="AD" clId="Web-{26EAB2B3-CF18-C560-4F2A-1507413A8893}" dt="2023-12-12T17:44:35.446" v="288" actId="1076"/>
          <ac:picMkLst>
            <pc:docMk/>
            <pc:sldMk cId="67538490" sldId="296"/>
            <ac:picMk id="8" creationId="{806E5CDC-FE11-89D2-CD30-C5390C833CEC}"/>
          </ac:picMkLst>
        </pc:picChg>
        <pc:picChg chg="add mod">
          <ac:chgData name="Ghosh, Richik" userId="S::g31267506@gwu.edu::4428e90a-2761-4c0f-a326-2dedf42691e2" providerId="AD" clId="Web-{26EAB2B3-CF18-C560-4F2A-1507413A8893}" dt="2023-12-12T17:15:03.094" v="234" actId="14100"/>
          <ac:picMkLst>
            <pc:docMk/>
            <pc:sldMk cId="67538490" sldId="296"/>
            <ac:picMk id="9" creationId="{A712FD13-8A02-161B-DDF6-DA32531C5E89}"/>
          </ac:picMkLst>
        </pc:picChg>
        <pc:picChg chg="add mod">
          <ac:chgData name="Ghosh, Richik" userId="S::g31267506@gwu.edu::4428e90a-2761-4c0f-a326-2dedf42691e2" providerId="AD" clId="Web-{26EAB2B3-CF18-C560-4F2A-1507413A8893}" dt="2023-12-12T17:44:42.993" v="289" actId="1076"/>
          <ac:picMkLst>
            <pc:docMk/>
            <pc:sldMk cId="67538490" sldId="296"/>
            <ac:picMk id="10" creationId="{FD0D3D7E-0C50-0A2C-417D-240E707B6C89}"/>
          </ac:picMkLst>
        </pc:picChg>
        <pc:inkChg chg="add del">
          <ac:chgData name="Ghosh, Richik" userId="S::g31267506@gwu.edu::4428e90a-2761-4c0f-a326-2dedf42691e2" providerId="AD" clId="Web-{26EAB2B3-CF18-C560-4F2A-1507413A8893}" dt="2023-12-12T16:46:12.541" v="80"/>
          <ac:inkMkLst>
            <pc:docMk/>
            <pc:sldMk cId="67538490" sldId="296"/>
            <ac:inkMk id="11" creationId="{4EF57CD0-88DA-3E23-DA91-8279B38E301F}"/>
          </ac:inkMkLst>
        </pc:inkChg>
        <pc:inkChg chg="add del">
          <ac:chgData name="Ghosh, Richik" userId="S::g31267506@gwu.edu::4428e90a-2761-4c0f-a326-2dedf42691e2" providerId="AD" clId="Web-{26EAB2B3-CF18-C560-4F2A-1507413A8893}" dt="2023-12-12T16:46:53.464" v="84"/>
          <ac:inkMkLst>
            <pc:docMk/>
            <pc:sldMk cId="67538490" sldId="296"/>
            <ac:inkMk id="12" creationId="{4A92EF3B-26E8-F206-94B0-353D652917C6}"/>
          </ac:inkMkLst>
        </pc:inkChg>
        <pc:inkChg chg="add del">
          <ac:chgData name="Ghosh, Richik" userId="S::g31267506@gwu.edu::4428e90a-2761-4c0f-a326-2dedf42691e2" providerId="AD" clId="Web-{26EAB2B3-CF18-C560-4F2A-1507413A8893}" dt="2023-12-12T16:46:52.511" v="83"/>
          <ac:inkMkLst>
            <pc:docMk/>
            <pc:sldMk cId="67538490" sldId="296"/>
            <ac:inkMk id="13" creationId="{C3D3660B-EF83-B91B-F7CF-20C74C1BCBBF}"/>
          </ac:inkMkLst>
        </pc:inkChg>
        <pc:inkChg chg="add del mod">
          <ac:chgData name="Ghosh, Richik" userId="S::g31267506@gwu.edu::4428e90a-2761-4c0f-a326-2dedf42691e2" providerId="AD" clId="Web-{26EAB2B3-CF18-C560-4F2A-1507413A8893}" dt="2023-12-12T16:48:38.453" v="104"/>
          <ac:inkMkLst>
            <pc:docMk/>
            <pc:sldMk cId="67538490" sldId="296"/>
            <ac:inkMk id="20" creationId="{F05346C3-19AF-6CE4-8F57-F081EA300A8E}"/>
          </ac:inkMkLst>
        </pc:inkChg>
        <pc:inkChg chg="add del">
          <ac:chgData name="Ghosh, Richik" userId="S::g31267506@gwu.edu::4428e90a-2761-4c0f-a326-2dedf42691e2" providerId="AD" clId="Web-{26EAB2B3-CF18-C560-4F2A-1507413A8893}" dt="2023-12-12T16:48:00.498" v="96"/>
          <ac:inkMkLst>
            <pc:docMk/>
            <pc:sldMk cId="67538490" sldId="296"/>
            <ac:inkMk id="21" creationId="{134DEAF2-985A-B6DC-401D-00DC0C7E2746}"/>
          </ac:inkMkLst>
        </pc:inkChg>
        <pc:inkChg chg="add del">
          <ac:chgData name="Ghosh, Richik" userId="S::g31267506@gwu.edu::4428e90a-2761-4c0f-a326-2dedf42691e2" providerId="AD" clId="Web-{26EAB2B3-CF18-C560-4F2A-1507413A8893}" dt="2023-12-12T16:47:56.029" v="91"/>
          <ac:inkMkLst>
            <pc:docMk/>
            <pc:sldMk cId="67538490" sldId="296"/>
            <ac:inkMk id="22" creationId="{0A4D8B85-77B8-7513-A2C5-27D6AE7B6FE6}"/>
          </ac:inkMkLst>
        </pc:inkChg>
        <pc:inkChg chg="add del">
          <ac:chgData name="Ghosh, Richik" userId="S::g31267506@gwu.edu::4428e90a-2761-4c0f-a326-2dedf42691e2" providerId="AD" clId="Web-{26EAB2B3-CF18-C560-4F2A-1507413A8893}" dt="2023-12-12T16:47:54.795" v="90"/>
          <ac:inkMkLst>
            <pc:docMk/>
            <pc:sldMk cId="67538490" sldId="296"/>
            <ac:inkMk id="23" creationId="{9B36B95A-3214-A83E-D410-9C59974E21A7}"/>
          </ac:inkMkLst>
        </pc:inkChg>
        <pc:inkChg chg="add del">
          <ac:chgData name="Ghosh, Richik" userId="S::g31267506@gwu.edu::4428e90a-2761-4c0f-a326-2dedf42691e2" providerId="AD" clId="Web-{26EAB2B3-CF18-C560-4F2A-1507413A8893}" dt="2023-12-12T16:47:59.857" v="95"/>
          <ac:inkMkLst>
            <pc:docMk/>
            <pc:sldMk cId="67538490" sldId="296"/>
            <ac:inkMk id="34" creationId="{9FF24816-CBDD-D6A1-E72B-F2CA60143560}"/>
          </ac:inkMkLst>
        </pc:inkChg>
        <pc:inkChg chg="add del">
          <ac:chgData name="Ghosh, Richik" userId="S::g31267506@gwu.edu::4428e90a-2761-4c0f-a326-2dedf42691e2" providerId="AD" clId="Web-{26EAB2B3-CF18-C560-4F2A-1507413A8893}" dt="2023-12-12T16:47:58.435" v="94"/>
          <ac:inkMkLst>
            <pc:docMk/>
            <pc:sldMk cId="67538490" sldId="296"/>
            <ac:inkMk id="35" creationId="{80528A18-E777-DBE8-1FFF-02CEBFB1086A}"/>
          </ac:inkMkLst>
        </pc:inkChg>
        <pc:inkChg chg="add del">
          <ac:chgData name="Ghosh, Richik" userId="S::g31267506@gwu.edu::4428e90a-2761-4c0f-a326-2dedf42691e2" providerId="AD" clId="Web-{26EAB2B3-CF18-C560-4F2A-1507413A8893}" dt="2023-12-12T16:49:09.626" v="113"/>
          <ac:inkMkLst>
            <pc:docMk/>
            <pc:sldMk cId="67538490" sldId="296"/>
            <ac:inkMk id="51" creationId="{73F1F73C-A0D1-89ED-7613-35902A317498}"/>
          </ac:inkMkLst>
        </pc:inkChg>
        <pc:inkChg chg="add">
          <ac:chgData name="Ghosh, Richik" userId="S::g31267506@gwu.edu::4428e90a-2761-4c0f-a326-2dedf42691e2" providerId="AD" clId="Web-{26EAB2B3-CF18-C560-4F2A-1507413A8893}" dt="2023-12-12T16:48:03.826" v="98"/>
          <ac:inkMkLst>
            <pc:docMk/>
            <pc:sldMk cId="67538490" sldId="296"/>
            <ac:inkMk id="52" creationId="{B2E9E88D-5079-D47E-D03B-07DF2562DF82}"/>
          </ac:inkMkLst>
        </pc:inkChg>
        <pc:inkChg chg="add del">
          <ac:chgData name="Ghosh, Richik" userId="S::g31267506@gwu.edu::4428e90a-2761-4c0f-a326-2dedf42691e2" providerId="AD" clId="Web-{26EAB2B3-CF18-C560-4F2A-1507413A8893}" dt="2023-12-12T16:49:19.126" v="115"/>
          <ac:inkMkLst>
            <pc:docMk/>
            <pc:sldMk cId="67538490" sldId="296"/>
            <ac:inkMk id="53" creationId="{B5613FAD-9071-E2AF-2608-8693423D424F}"/>
          </ac:inkMkLst>
        </pc:inkChg>
        <pc:inkChg chg="add del">
          <ac:chgData name="Ghosh, Richik" userId="S::g31267506@gwu.edu::4428e90a-2761-4c0f-a326-2dedf42691e2" providerId="AD" clId="Web-{26EAB2B3-CF18-C560-4F2A-1507413A8893}" dt="2023-12-12T16:48:11.967" v="101"/>
          <ac:inkMkLst>
            <pc:docMk/>
            <pc:sldMk cId="67538490" sldId="296"/>
            <ac:inkMk id="54" creationId="{1DBEC324-7E64-878A-4C01-133112CA107E}"/>
          </ac:inkMkLst>
        </pc:inkChg>
        <pc:inkChg chg="add del">
          <ac:chgData name="Ghosh, Richik" userId="S::g31267506@gwu.edu::4428e90a-2761-4c0f-a326-2dedf42691e2" providerId="AD" clId="Web-{26EAB2B3-CF18-C560-4F2A-1507413A8893}" dt="2023-12-12T16:48:40.703" v="105"/>
          <ac:inkMkLst>
            <pc:docMk/>
            <pc:sldMk cId="67538490" sldId="296"/>
            <ac:inkMk id="60" creationId="{44F1E503-97D7-50CF-03AC-DC20FE30B1BD}"/>
          </ac:inkMkLst>
        </pc:inkChg>
        <pc:cxnChg chg="add del">
          <ac:chgData name="Ghosh, Richik" userId="S::g31267506@gwu.edu::4428e90a-2761-4c0f-a326-2dedf42691e2" providerId="AD" clId="Web-{26EAB2B3-CF18-C560-4F2A-1507413A8893}" dt="2023-12-12T16:53:26.636" v="134"/>
          <ac:cxnSpMkLst>
            <pc:docMk/>
            <pc:sldMk cId="67538490" sldId="296"/>
            <ac:cxnSpMk id="11" creationId="{0480988D-96E9-82E5-4567-7229CA009E78}"/>
          </ac:cxnSpMkLst>
        </pc:cxnChg>
        <pc:cxnChg chg="del">
          <ac:chgData name="Ghosh, Richik" userId="S::g31267506@gwu.edu::4428e90a-2761-4c0f-a326-2dedf42691e2" providerId="AD" clId="Web-{26EAB2B3-CF18-C560-4F2A-1507413A8893}" dt="2023-12-12T17:08:53.095" v="160"/>
          <ac:cxnSpMkLst>
            <pc:docMk/>
            <pc:sldMk cId="67538490" sldId="296"/>
            <ac:cxnSpMk id="17" creationId="{DA328DEA-55D3-24E7-0A1C-E2836B671D42}"/>
          </ac:cxnSpMkLst>
        </pc:cxnChg>
        <pc:cxnChg chg="add del mod">
          <ac:chgData name="Ghosh, Richik" userId="S::g31267506@gwu.edu::4428e90a-2761-4c0f-a326-2dedf42691e2" providerId="AD" clId="Web-{26EAB2B3-CF18-C560-4F2A-1507413A8893}" dt="2023-12-12T17:09:20.752" v="166"/>
          <ac:cxnSpMkLst>
            <pc:docMk/>
            <pc:sldMk cId="67538490" sldId="296"/>
            <ac:cxnSpMk id="19" creationId="{0B409017-6FEA-AF49-4528-61BA40B1105C}"/>
          </ac:cxnSpMkLst>
        </pc:cxnChg>
        <pc:cxnChg chg="add mod">
          <ac:chgData name="Ghosh, Richik" userId="S::g31267506@gwu.edu::4428e90a-2761-4c0f-a326-2dedf42691e2" providerId="AD" clId="Web-{26EAB2B3-CF18-C560-4F2A-1507413A8893}" dt="2023-12-12T17:14:25.733" v="226"/>
          <ac:cxnSpMkLst>
            <pc:docMk/>
            <pc:sldMk cId="67538490" sldId="296"/>
            <ac:cxnSpMk id="20" creationId="{02D300A1-8325-DB0E-8F84-5123F6EB9A3F}"/>
          </ac:cxnSpMkLst>
        </pc:cxnChg>
        <pc:cxnChg chg="add mod">
          <ac:chgData name="Ghosh, Richik" userId="S::g31267506@gwu.edu::4428e90a-2761-4c0f-a326-2dedf42691e2" providerId="AD" clId="Web-{26EAB2B3-CF18-C560-4F2A-1507413A8893}" dt="2023-12-12T17:17:09.255" v="249" actId="14100"/>
          <ac:cxnSpMkLst>
            <pc:docMk/>
            <pc:sldMk cId="67538490" sldId="296"/>
            <ac:cxnSpMk id="21" creationId="{D3A19BE2-9142-F0BA-DE17-366490FD2E40}"/>
          </ac:cxnSpMkLst>
        </pc:cxnChg>
        <pc:cxnChg chg="add mod">
          <ac:chgData name="Ghosh, Richik" userId="S::g31267506@gwu.edu::4428e90a-2761-4c0f-a326-2dedf42691e2" providerId="AD" clId="Web-{26EAB2B3-CF18-C560-4F2A-1507413A8893}" dt="2023-12-12T17:14:20.280" v="224"/>
          <ac:cxnSpMkLst>
            <pc:docMk/>
            <pc:sldMk cId="67538490" sldId="296"/>
            <ac:cxnSpMk id="22" creationId="{288513F0-14C0-3D01-4340-951533CEFEFF}"/>
          </ac:cxnSpMkLst>
        </pc:cxnChg>
        <pc:cxnChg chg="add mod">
          <ac:chgData name="Ghosh, Richik" userId="S::g31267506@gwu.edu::4428e90a-2761-4c0f-a326-2dedf42691e2" providerId="AD" clId="Web-{26EAB2B3-CF18-C560-4F2A-1507413A8893}" dt="2023-12-12T17:14:12.529" v="223"/>
          <ac:cxnSpMkLst>
            <pc:docMk/>
            <pc:sldMk cId="67538490" sldId="296"/>
            <ac:cxnSpMk id="23" creationId="{1267F059-0B9F-5CB3-B263-2BBA281E87D2}"/>
          </ac:cxnSpMkLst>
        </pc:cxnChg>
        <pc:cxnChg chg="add del">
          <ac:chgData name="Ghosh, Richik" userId="S::g31267506@gwu.edu::4428e90a-2761-4c0f-a326-2dedf42691e2" providerId="AD" clId="Web-{26EAB2B3-CF18-C560-4F2A-1507413A8893}" dt="2023-12-12T17:13:20.137" v="215"/>
          <ac:cxnSpMkLst>
            <pc:docMk/>
            <pc:sldMk cId="67538490" sldId="296"/>
            <ac:cxnSpMk id="24" creationId="{921164F7-5C20-7589-253D-8CE56294B6F4}"/>
          </ac:cxnSpMkLst>
        </pc:cxnChg>
        <pc:cxnChg chg="add mod">
          <ac:chgData name="Ghosh, Richik" userId="S::g31267506@gwu.edu::4428e90a-2761-4c0f-a326-2dedf42691e2" providerId="AD" clId="Web-{26EAB2B3-CF18-C560-4F2A-1507413A8893}" dt="2023-12-12T17:15:39.611" v="240" actId="1076"/>
          <ac:cxnSpMkLst>
            <pc:docMk/>
            <pc:sldMk cId="67538490" sldId="296"/>
            <ac:cxnSpMk id="25" creationId="{1EF502A4-070A-CC03-B26E-EFDA2E0C3E22}"/>
          </ac:cxnSpMkLst>
        </pc:cxnChg>
        <pc:cxnChg chg="add mod">
          <ac:chgData name="Ghosh, Richik" userId="S::g31267506@gwu.edu::4428e90a-2761-4c0f-a326-2dedf42691e2" providerId="AD" clId="Web-{26EAB2B3-CF18-C560-4F2A-1507413A8893}" dt="2023-12-12T17:17:01.161" v="248" actId="14100"/>
          <ac:cxnSpMkLst>
            <pc:docMk/>
            <pc:sldMk cId="67538490" sldId="296"/>
            <ac:cxnSpMk id="26" creationId="{500F59ED-E575-4C22-C18F-DA10411617C5}"/>
          </ac:cxnSpMkLst>
        </pc:cxnChg>
        <pc:cxnChg chg="mod">
          <ac:chgData name="Ghosh, Richik" userId="S::g31267506@gwu.edu::4428e90a-2761-4c0f-a326-2dedf42691e2" providerId="AD" clId="Web-{26EAB2B3-CF18-C560-4F2A-1507413A8893}" dt="2023-12-12T17:44:03.085" v="281" actId="14100"/>
          <ac:cxnSpMkLst>
            <pc:docMk/>
            <pc:sldMk cId="67538490" sldId="296"/>
            <ac:cxnSpMk id="39" creationId="{6627B2BE-1230-D122-6C60-3036A6A4D893}"/>
          </ac:cxnSpMkLst>
        </pc:cxnChg>
        <pc:cxnChg chg="mod">
          <ac:chgData name="Ghosh, Richik" userId="S::g31267506@gwu.edu::4428e90a-2761-4c0f-a326-2dedf42691e2" providerId="AD" clId="Web-{26EAB2B3-CF18-C560-4F2A-1507413A8893}" dt="2023-12-12T17:44:48.306" v="290" actId="14100"/>
          <ac:cxnSpMkLst>
            <pc:docMk/>
            <pc:sldMk cId="67538490" sldId="296"/>
            <ac:cxnSpMk id="43" creationId="{711C6C43-43F3-D362-F809-80AF5D3F29CA}"/>
          </ac:cxnSpMkLst>
        </pc:cxnChg>
        <pc:cxnChg chg="mod">
          <ac:chgData name="Ghosh, Richik" userId="S::g31267506@gwu.edu::4428e90a-2761-4c0f-a326-2dedf42691e2" providerId="AD" clId="Web-{26EAB2B3-CF18-C560-4F2A-1507413A8893}" dt="2023-12-12T17:44:18.523" v="285" actId="14100"/>
          <ac:cxnSpMkLst>
            <pc:docMk/>
            <pc:sldMk cId="67538490" sldId="296"/>
            <ac:cxnSpMk id="45" creationId="{9C399DDD-E63A-1203-893D-F6FB6C3CD32C}"/>
          </ac:cxnSpMkLst>
        </pc:cxnChg>
        <pc:cxnChg chg="mod">
          <ac:chgData name="Ghosh, Richik" userId="S::g31267506@gwu.edu::4428e90a-2761-4c0f-a326-2dedf42691e2" providerId="AD" clId="Web-{26EAB2B3-CF18-C560-4F2A-1507413A8893}" dt="2023-12-12T17:44:28.946" v="286" actId="14100"/>
          <ac:cxnSpMkLst>
            <pc:docMk/>
            <pc:sldMk cId="67538490" sldId="296"/>
            <ac:cxnSpMk id="55" creationId="{ACB67120-1607-846C-40AB-E8ED3325D161}"/>
          </ac:cxnSpMkLst>
        </pc:cxnChg>
        <pc:cxnChg chg="add del mod">
          <ac:chgData name="Ghosh, Richik" userId="S::g31267506@gwu.edu::4428e90a-2761-4c0f-a326-2dedf42691e2" providerId="AD" clId="Web-{26EAB2B3-CF18-C560-4F2A-1507413A8893}" dt="2023-12-12T16:51:31.053" v="127"/>
          <ac:cxnSpMkLst>
            <pc:docMk/>
            <pc:sldMk cId="67538490" sldId="296"/>
            <ac:cxnSpMk id="86" creationId="{62AB723F-3502-8A97-559D-C1938BA7C5F7}"/>
          </ac:cxnSpMkLst>
        </pc:cxnChg>
      </pc:sldChg>
    </pc:docChg>
  </pc:docChgLst>
  <pc:docChgLst>
    <pc:chgData name="Bhargava, Parv" userId="S::g38465887@gwu.edu::d2e9a5cd-352f-453e-abfc-245a51a52e39" providerId="AD" clId="Web-{6B0EE30D-CF54-4FF8-0349-1E1E457CCE2C}"/>
    <pc:docChg chg="modSld sldOrd">
      <pc:chgData name="Bhargava, Parv" userId="S::g38465887@gwu.edu::d2e9a5cd-352f-453e-abfc-245a51a52e39" providerId="AD" clId="Web-{6B0EE30D-CF54-4FF8-0349-1E1E457CCE2C}" dt="2023-12-12T23:23:06.898" v="69" actId="1076"/>
      <pc:docMkLst>
        <pc:docMk/>
      </pc:docMkLst>
      <pc:sldChg chg="ord">
        <pc:chgData name="Bhargava, Parv" userId="S::g38465887@gwu.edu::d2e9a5cd-352f-453e-abfc-245a51a52e39" providerId="AD" clId="Web-{6B0EE30D-CF54-4FF8-0349-1E1E457CCE2C}" dt="2023-12-12T22:32:03.375" v="3"/>
        <pc:sldMkLst>
          <pc:docMk/>
          <pc:sldMk cId="3995701609" sldId="263"/>
        </pc:sldMkLst>
      </pc:sldChg>
      <pc:sldChg chg="ord">
        <pc:chgData name="Bhargava, Parv" userId="S::g38465887@gwu.edu::d2e9a5cd-352f-453e-abfc-245a51a52e39" providerId="AD" clId="Web-{6B0EE30D-CF54-4FF8-0349-1E1E457CCE2C}" dt="2023-12-12T23:07:43.939" v="62"/>
        <pc:sldMkLst>
          <pc:docMk/>
          <pc:sldMk cId="897966634" sldId="264"/>
        </pc:sldMkLst>
      </pc:sldChg>
      <pc:sldChg chg="ord">
        <pc:chgData name="Bhargava, Parv" userId="S::g38465887@gwu.edu::d2e9a5cd-352f-453e-abfc-245a51a52e39" providerId="AD" clId="Web-{6B0EE30D-CF54-4FF8-0349-1E1E457CCE2C}" dt="2023-12-12T22:31:21.156" v="1"/>
        <pc:sldMkLst>
          <pc:docMk/>
          <pc:sldMk cId="233801150" sldId="265"/>
        </pc:sldMkLst>
      </pc:sldChg>
      <pc:sldChg chg="delSp">
        <pc:chgData name="Bhargava, Parv" userId="S::g38465887@gwu.edu::d2e9a5cd-352f-453e-abfc-245a51a52e39" providerId="AD" clId="Web-{6B0EE30D-CF54-4FF8-0349-1E1E457CCE2C}" dt="2023-12-12T22:07:09.462" v="0"/>
        <pc:sldMkLst>
          <pc:docMk/>
          <pc:sldMk cId="2791864493" sldId="278"/>
        </pc:sldMkLst>
        <pc:picChg chg="del">
          <ac:chgData name="Bhargava, Parv" userId="S::g38465887@gwu.edu::d2e9a5cd-352f-453e-abfc-245a51a52e39" providerId="AD" clId="Web-{6B0EE30D-CF54-4FF8-0349-1E1E457CCE2C}" dt="2023-12-12T22:07:09.462" v="0"/>
          <ac:picMkLst>
            <pc:docMk/>
            <pc:sldMk cId="2791864493" sldId="278"/>
            <ac:picMk id="6" creationId="{E7EB18B4-5350-3D04-4B11-60919008C0FD}"/>
          </ac:picMkLst>
        </pc:picChg>
      </pc:sldChg>
      <pc:sldChg chg="modSp">
        <pc:chgData name="Bhargava, Parv" userId="S::g38465887@gwu.edu::d2e9a5cd-352f-453e-abfc-245a51a52e39" providerId="AD" clId="Web-{6B0EE30D-CF54-4FF8-0349-1E1E457CCE2C}" dt="2023-12-12T23:23:06.898" v="69" actId="1076"/>
        <pc:sldMkLst>
          <pc:docMk/>
          <pc:sldMk cId="3707749658" sldId="285"/>
        </pc:sldMkLst>
        <pc:picChg chg="mod">
          <ac:chgData name="Bhargava, Parv" userId="S::g38465887@gwu.edu::d2e9a5cd-352f-453e-abfc-245a51a52e39" providerId="AD" clId="Web-{6B0EE30D-CF54-4FF8-0349-1E1E457CCE2C}" dt="2023-12-12T23:23:06.898" v="69" actId="1076"/>
          <ac:picMkLst>
            <pc:docMk/>
            <pc:sldMk cId="3707749658" sldId="285"/>
            <ac:picMk id="4" creationId="{D78CE922-3CBA-DC0C-F407-9CAF20AB5D98}"/>
          </ac:picMkLst>
        </pc:picChg>
      </pc:sldChg>
      <pc:sldChg chg="ord">
        <pc:chgData name="Bhargava, Parv" userId="S::g38465887@gwu.edu::d2e9a5cd-352f-453e-abfc-245a51a52e39" providerId="AD" clId="Web-{6B0EE30D-CF54-4FF8-0349-1E1E457CCE2C}" dt="2023-12-12T22:39:42.182" v="7"/>
        <pc:sldMkLst>
          <pc:docMk/>
          <pc:sldMk cId="2633037383" sldId="286"/>
        </pc:sldMkLst>
      </pc:sldChg>
      <pc:sldChg chg="modSp">
        <pc:chgData name="Bhargava, Parv" userId="S::g38465887@gwu.edu::d2e9a5cd-352f-453e-abfc-245a51a52e39" providerId="AD" clId="Web-{6B0EE30D-CF54-4FF8-0349-1E1E457CCE2C}" dt="2023-12-12T23:13:41.322" v="67" actId="20577"/>
        <pc:sldMkLst>
          <pc:docMk/>
          <pc:sldMk cId="2589988020" sldId="292"/>
        </pc:sldMkLst>
        <pc:spChg chg="mod">
          <ac:chgData name="Bhargava, Parv" userId="S::g38465887@gwu.edu::d2e9a5cd-352f-453e-abfc-245a51a52e39" providerId="AD" clId="Web-{6B0EE30D-CF54-4FF8-0349-1E1E457CCE2C}" dt="2023-12-12T23:13:41.322" v="67" actId="20577"/>
          <ac:spMkLst>
            <pc:docMk/>
            <pc:sldMk cId="2589988020" sldId="292"/>
            <ac:spMk id="3" creationId="{232489CA-EC3E-9B59-D4CF-6DC86D22265A}"/>
          </ac:spMkLst>
        </pc:spChg>
      </pc:sldChg>
      <pc:sldChg chg="modSp">
        <pc:chgData name="Bhargava, Parv" userId="S::g38465887@gwu.edu::d2e9a5cd-352f-453e-abfc-245a51a52e39" providerId="AD" clId="Web-{6B0EE30D-CF54-4FF8-0349-1E1E457CCE2C}" dt="2023-12-12T23:01:08.430" v="61" actId="20577"/>
        <pc:sldMkLst>
          <pc:docMk/>
          <pc:sldMk cId="107958690" sldId="293"/>
        </pc:sldMkLst>
        <pc:spChg chg="mod">
          <ac:chgData name="Bhargava, Parv" userId="S::g38465887@gwu.edu::d2e9a5cd-352f-453e-abfc-245a51a52e39" providerId="AD" clId="Web-{6B0EE30D-CF54-4FF8-0349-1E1E457CCE2C}" dt="2023-12-12T23:01:08.430" v="61" actId="20577"/>
          <ac:spMkLst>
            <pc:docMk/>
            <pc:sldMk cId="107958690" sldId="293"/>
            <ac:spMk id="20" creationId="{4B619E2F-7682-403B-9AEB-E32B1087CE74}"/>
          </ac:spMkLst>
        </pc:spChg>
        <pc:picChg chg="mod">
          <ac:chgData name="Bhargava, Parv" userId="S::g38465887@gwu.edu::d2e9a5cd-352f-453e-abfc-245a51a52e39" providerId="AD" clId="Web-{6B0EE30D-CF54-4FF8-0349-1E1E457CCE2C}" dt="2023-12-12T22:32:54.189" v="6" actId="1076"/>
          <ac:picMkLst>
            <pc:docMk/>
            <pc:sldMk cId="107958690" sldId="293"/>
            <ac:picMk id="4" creationId="{BA1A8784-0E9A-BDE3-FB1C-B30270F6CBB6}"/>
          </ac:picMkLst>
        </pc:picChg>
      </pc:sldChg>
    </pc:docChg>
  </pc:docChgLst>
  <pc:docChgLst>
    <pc:chgData name="Ambegaokar, Tanmay" userId="96dfaac0-927e-48e6-a118-6596d8e597c4" providerId="ADAL" clId="{D05AEB0B-1DFE-C74C-9FD5-15510425189E}"/>
    <pc:docChg chg="undo custSel addSld delSld modSld sldOrd addMainMaster delMainMaster addSection modSection">
      <pc:chgData name="Ambegaokar, Tanmay" userId="96dfaac0-927e-48e6-a118-6596d8e597c4" providerId="ADAL" clId="{D05AEB0B-1DFE-C74C-9FD5-15510425189E}" dt="2023-12-12T22:35:21.120" v="5203" actId="20578"/>
      <pc:docMkLst>
        <pc:docMk/>
      </pc:docMkLst>
      <pc:sldChg chg="addSp delSp modSp mod setBg modClrScheme addAnim chgLayout">
        <pc:chgData name="Ambegaokar, Tanmay" userId="96dfaac0-927e-48e6-a118-6596d8e597c4" providerId="ADAL" clId="{D05AEB0B-1DFE-C74C-9FD5-15510425189E}" dt="2023-12-05T20:47:05.908" v="3736" actId="20577"/>
        <pc:sldMkLst>
          <pc:docMk/>
          <pc:sldMk cId="4061577777" sldId="256"/>
        </pc:sldMkLst>
        <pc:spChg chg="mod">
          <ac:chgData name="Ambegaokar, Tanmay" userId="96dfaac0-927e-48e6-a118-6596d8e597c4" providerId="ADAL" clId="{D05AEB0B-1DFE-C74C-9FD5-15510425189E}" dt="2023-12-04T00:20:30.957" v="140" actId="26606"/>
          <ac:spMkLst>
            <pc:docMk/>
            <pc:sldMk cId="4061577777" sldId="256"/>
            <ac:spMk id="2" creationId="{A500D86D-34A0-B108-1D36-32972ED41FAA}"/>
          </ac:spMkLst>
        </pc:spChg>
        <pc:spChg chg="mod">
          <ac:chgData name="Ambegaokar, Tanmay" userId="96dfaac0-927e-48e6-a118-6596d8e597c4" providerId="ADAL" clId="{D05AEB0B-1DFE-C74C-9FD5-15510425189E}" dt="2023-12-05T20:47:05.908" v="3736" actId="20577"/>
          <ac:spMkLst>
            <pc:docMk/>
            <pc:sldMk cId="4061577777" sldId="256"/>
            <ac:spMk id="3" creationId="{C6D2F1A8-9302-F1F7-54E9-8296F4791217}"/>
          </ac:spMkLst>
        </pc:spChg>
        <pc:spChg chg="add del">
          <ac:chgData name="Ambegaokar, Tanmay" userId="96dfaac0-927e-48e6-a118-6596d8e597c4" providerId="ADAL" clId="{D05AEB0B-1DFE-C74C-9FD5-15510425189E}" dt="2023-12-04T00:17:03.492" v="45" actId="26606"/>
          <ac:spMkLst>
            <pc:docMk/>
            <pc:sldMk cId="4061577777" sldId="256"/>
            <ac:spMk id="9" creationId="{9B7AD9F6-8CE7-4299-8FC6-328F4DCD3FF9}"/>
          </ac:spMkLst>
        </pc:spChg>
        <pc:spChg chg="add del">
          <ac:chgData name="Ambegaokar, Tanmay" userId="96dfaac0-927e-48e6-a118-6596d8e597c4" providerId="ADAL" clId="{D05AEB0B-1DFE-C74C-9FD5-15510425189E}" dt="2023-12-04T00:17:03.492" v="45" actId="26606"/>
          <ac:spMkLst>
            <pc:docMk/>
            <pc:sldMk cId="4061577777" sldId="256"/>
            <ac:spMk id="11" creationId="{F49775AF-8896-43EE-92C6-83497D6DC56F}"/>
          </ac:spMkLst>
        </pc:spChg>
        <pc:spChg chg="add del">
          <ac:chgData name="Ambegaokar, Tanmay" userId="96dfaac0-927e-48e6-a118-6596d8e597c4" providerId="ADAL" clId="{D05AEB0B-1DFE-C74C-9FD5-15510425189E}" dt="2023-12-04T00:17:01.639" v="42" actId="26606"/>
          <ac:spMkLst>
            <pc:docMk/>
            <pc:sldMk cId="4061577777" sldId="256"/>
            <ac:spMk id="16" creationId="{DC591C09-04EE-41A7-BC35-466CD8800556}"/>
          </ac:spMkLst>
        </pc:spChg>
        <pc:spChg chg="add del">
          <ac:chgData name="Ambegaokar, Tanmay" userId="96dfaac0-927e-48e6-a118-6596d8e597c4" providerId="ADAL" clId="{D05AEB0B-1DFE-C74C-9FD5-15510425189E}" dt="2023-12-04T00:17:01.639" v="42" actId="26606"/>
          <ac:spMkLst>
            <pc:docMk/>
            <pc:sldMk cId="4061577777" sldId="256"/>
            <ac:spMk id="18" creationId="{9FD6A395-8B77-4B2D-AA7E-1B4CE370CB43}"/>
          </ac:spMkLst>
        </pc:spChg>
        <pc:spChg chg="add del">
          <ac:chgData name="Ambegaokar, Tanmay" userId="96dfaac0-927e-48e6-a118-6596d8e597c4" providerId="ADAL" clId="{D05AEB0B-1DFE-C74C-9FD5-15510425189E}" dt="2023-12-04T00:17:03.460" v="44" actId="26606"/>
          <ac:spMkLst>
            <pc:docMk/>
            <pc:sldMk cId="4061577777" sldId="256"/>
            <ac:spMk id="24" creationId="{CAA37442-EAE9-6CFC-AC74-44222B37FA80}"/>
          </ac:spMkLst>
        </pc:spChg>
        <pc:spChg chg="add del">
          <ac:chgData name="Ambegaokar, Tanmay" userId="96dfaac0-927e-48e6-a118-6596d8e597c4" providerId="ADAL" clId="{D05AEB0B-1DFE-C74C-9FD5-15510425189E}" dt="2023-12-04T00:17:03.460" v="44" actId="26606"/>
          <ac:spMkLst>
            <pc:docMk/>
            <pc:sldMk cId="4061577777" sldId="256"/>
            <ac:spMk id="25" creationId="{54117A24-9D5E-A791-A2F4-8C81AC603C15}"/>
          </ac:spMkLst>
        </pc:spChg>
        <pc:spChg chg="add del">
          <ac:chgData name="Ambegaokar, Tanmay" userId="96dfaac0-927e-48e6-a118-6596d8e597c4" providerId="ADAL" clId="{D05AEB0B-1DFE-C74C-9FD5-15510425189E}" dt="2023-12-04T00:19:25.417" v="115" actId="26606"/>
          <ac:spMkLst>
            <pc:docMk/>
            <pc:sldMk cId="4061577777" sldId="256"/>
            <ac:spMk id="27" creationId="{DC591C09-04EE-41A7-BC35-466CD8800556}"/>
          </ac:spMkLst>
        </pc:spChg>
        <pc:spChg chg="add del">
          <ac:chgData name="Ambegaokar, Tanmay" userId="96dfaac0-927e-48e6-a118-6596d8e597c4" providerId="ADAL" clId="{D05AEB0B-1DFE-C74C-9FD5-15510425189E}" dt="2023-12-04T00:19:25.417" v="115" actId="26606"/>
          <ac:spMkLst>
            <pc:docMk/>
            <pc:sldMk cId="4061577777" sldId="256"/>
            <ac:spMk id="28" creationId="{9FD6A395-8B77-4B2D-AA7E-1B4CE370CB43}"/>
          </ac:spMkLst>
        </pc:spChg>
        <pc:spChg chg="add del mod">
          <ac:chgData name="Ambegaokar, Tanmay" userId="96dfaac0-927e-48e6-a118-6596d8e597c4" providerId="ADAL" clId="{D05AEB0B-1DFE-C74C-9FD5-15510425189E}" dt="2023-12-04T00:19:25.403" v="114" actId="26606"/>
          <ac:spMkLst>
            <pc:docMk/>
            <pc:sldMk cId="4061577777" sldId="256"/>
            <ac:spMk id="35" creationId="{BE8D5989-5D49-41EE-9681-9A5AB28BFC2C}"/>
          </ac:spMkLst>
        </pc:spChg>
        <pc:spChg chg="add del mod">
          <ac:chgData name="Ambegaokar, Tanmay" userId="96dfaac0-927e-48e6-a118-6596d8e597c4" providerId="ADAL" clId="{D05AEB0B-1DFE-C74C-9FD5-15510425189E}" dt="2023-12-04T00:19:25.403" v="114" actId="26606"/>
          <ac:spMkLst>
            <pc:docMk/>
            <pc:sldMk cId="4061577777" sldId="256"/>
            <ac:spMk id="37" creationId="{A60C28C0-EFDC-4047-81BA-16DBA9A9132E}"/>
          </ac:spMkLst>
        </pc:spChg>
        <pc:spChg chg="add del mod">
          <ac:chgData name="Ambegaokar, Tanmay" userId="96dfaac0-927e-48e6-a118-6596d8e597c4" providerId="ADAL" clId="{D05AEB0B-1DFE-C74C-9FD5-15510425189E}" dt="2023-12-04T00:19:25.403" v="114" actId="26606"/>
          <ac:spMkLst>
            <pc:docMk/>
            <pc:sldMk cId="4061577777" sldId="256"/>
            <ac:spMk id="39" creationId="{6D4D1CD5-79A4-491C-85F0-0EE21E8849CB}"/>
          </ac:spMkLst>
        </pc:spChg>
        <pc:spChg chg="add del mod">
          <ac:chgData name="Ambegaokar, Tanmay" userId="96dfaac0-927e-48e6-a118-6596d8e597c4" providerId="ADAL" clId="{D05AEB0B-1DFE-C74C-9FD5-15510425189E}" dt="2023-12-04T00:20:27.629" v="139" actId="478"/>
          <ac:spMkLst>
            <pc:docMk/>
            <pc:sldMk cId="4061577777" sldId="256"/>
            <ac:spMk id="41" creationId="{BE8D5989-5D49-41EE-9681-9A5AB28BFC2C}"/>
          </ac:spMkLst>
        </pc:spChg>
        <pc:spChg chg="add mod">
          <ac:chgData name="Ambegaokar, Tanmay" userId="96dfaac0-927e-48e6-a118-6596d8e597c4" providerId="ADAL" clId="{D05AEB0B-1DFE-C74C-9FD5-15510425189E}" dt="2023-12-04T00:20:15.963" v="120" actId="26606"/>
          <ac:spMkLst>
            <pc:docMk/>
            <pc:sldMk cId="4061577777" sldId="256"/>
            <ac:spMk id="42" creationId="{A60C28C0-EFDC-4047-81BA-16DBA9A9132E}"/>
          </ac:spMkLst>
        </pc:spChg>
        <pc:spChg chg="add mod">
          <ac:chgData name="Ambegaokar, Tanmay" userId="96dfaac0-927e-48e6-a118-6596d8e597c4" providerId="ADAL" clId="{D05AEB0B-1DFE-C74C-9FD5-15510425189E}" dt="2023-12-04T00:20:15.963" v="120" actId="26606"/>
          <ac:spMkLst>
            <pc:docMk/>
            <pc:sldMk cId="4061577777" sldId="256"/>
            <ac:spMk id="43" creationId="{6D4D1CD5-79A4-491C-85F0-0EE21E8849CB}"/>
          </ac:spMkLst>
        </pc:spChg>
        <pc:spChg chg="add del mod">
          <ac:chgData name="Ambegaokar, Tanmay" userId="96dfaac0-927e-48e6-a118-6596d8e597c4" providerId="ADAL" clId="{D05AEB0B-1DFE-C74C-9FD5-15510425189E}" dt="2023-12-04T00:20:42.617" v="143" actId="478"/>
          <ac:spMkLst>
            <pc:docMk/>
            <pc:sldMk cId="4061577777" sldId="256"/>
            <ac:spMk id="48" creationId="{B2580D06-6FE4-4119-8751-FC50CB22296C}"/>
          </ac:spMkLst>
        </pc:spChg>
        <pc:picChg chg="add mod ord">
          <ac:chgData name="Ambegaokar, Tanmay" userId="96dfaac0-927e-48e6-a118-6596d8e597c4" providerId="ADAL" clId="{D05AEB0B-1DFE-C74C-9FD5-15510425189E}" dt="2023-12-04T00:20:30.957" v="140" actId="26606"/>
          <ac:picMkLst>
            <pc:docMk/>
            <pc:sldMk cId="4061577777" sldId="256"/>
            <ac:picMk id="4" creationId="{ADF8FAF2-64EF-FE75-5F98-B57D8AABF3FB}"/>
          </ac:picMkLst>
        </pc:picChg>
        <pc:cxnChg chg="add del">
          <ac:chgData name="Ambegaokar, Tanmay" userId="96dfaac0-927e-48e6-a118-6596d8e597c4" providerId="ADAL" clId="{D05AEB0B-1DFE-C74C-9FD5-15510425189E}" dt="2023-12-04T00:17:01.639" v="42" actId="26606"/>
          <ac:cxnSpMkLst>
            <pc:docMk/>
            <pc:sldMk cId="4061577777" sldId="256"/>
            <ac:cxnSpMk id="20" creationId="{1C5372E1-5D0A-4FE4-B20F-D0CF85FD068B}"/>
          </ac:cxnSpMkLst>
        </pc:cxnChg>
        <pc:cxnChg chg="add del">
          <ac:chgData name="Ambegaokar, Tanmay" userId="96dfaac0-927e-48e6-a118-6596d8e597c4" providerId="ADAL" clId="{D05AEB0B-1DFE-C74C-9FD5-15510425189E}" dt="2023-12-04T00:17:01.639" v="42" actId="26606"/>
          <ac:cxnSpMkLst>
            <pc:docMk/>
            <pc:sldMk cId="4061577777" sldId="256"/>
            <ac:cxnSpMk id="22" creationId="{513081F5-C318-4421-A7E9-D7F6810B656E}"/>
          </ac:cxnSpMkLst>
        </pc:cxnChg>
        <pc:cxnChg chg="add del">
          <ac:chgData name="Ambegaokar, Tanmay" userId="96dfaac0-927e-48e6-a118-6596d8e597c4" providerId="ADAL" clId="{D05AEB0B-1DFE-C74C-9FD5-15510425189E}" dt="2023-12-04T00:19:25.417" v="115" actId="26606"/>
          <ac:cxnSpMkLst>
            <pc:docMk/>
            <pc:sldMk cId="4061577777" sldId="256"/>
            <ac:cxnSpMk id="29" creationId="{1C5372E1-5D0A-4FE4-B20F-D0CF85FD068B}"/>
          </ac:cxnSpMkLst>
        </pc:cxnChg>
        <pc:cxnChg chg="add del">
          <ac:chgData name="Ambegaokar, Tanmay" userId="96dfaac0-927e-48e6-a118-6596d8e597c4" providerId="ADAL" clId="{D05AEB0B-1DFE-C74C-9FD5-15510425189E}" dt="2023-12-04T00:19:25.417" v="115" actId="26606"/>
          <ac:cxnSpMkLst>
            <pc:docMk/>
            <pc:sldMk cId="4061577777" sldId="256"/>
            <ac:cxnSpMk id="30" creationId="{513081F5-C318-4421-A7E9-D7F6810B656E}"/>
          </ac:cxnSpMkLst>
        </pc:cxnChg>
      </pc:sldChg>
      <pc:sldChg chg="addSp delSp modSp new mod">
        <pc:chgData name="Ambegaokar, Tanmay" userId="96dfaac0-927e-48e6-a118-6596d8e597c4" providerId="ADAL" clId="{D05AEB0B-1DFE-C74C-9FD5-15510425189E}" dt="2023-12-12T17:05:49.709" v="5086" actId="20577"/>
        <pc:sldMkLst>
          <pc:docMk/>
          <pc:sldMk cId="3455473594" sldId="257"/>
        </pc:sldMkLst>
        <pc:spChg chg="mod">
          <ac:chgData name="Ambegaokar, Tanmay" userId="96dfaac0-927e-48e6-a118-6596d8e597c4" providerId="ADAL" clId="{D05AEB0B-1DFE-C74C-9FD5-15510425189E}" dt="2023-12-04T00:38:42.019" v="458" actId="26606"/>
          <ac:spMkLst>
            <pc:docMk/>
            <pc:sldMk cId="3455473594" sldId="257"/>
            <ac:spMk id="2" creationId="{356537A5-6C7D-0FD8-FCEE-AF871CCFC4DB}"/>
          </ac:spMkLst>
        </pc:spChg>
        <pc:spChg chg="mod">
          <ac:chgData name="Ambegaokar, Tanmay" userId="96dfaac0-927e-48e6-a118-6596d8e597c4" providerId="ADAL" clId="{D05AEB0B-1DFE-C74C-9FD5-15510425189E}" dt="2023-12-12T17:05:49.709" v="5086" actId="20577"/>
          <ac:spMkLst>
            <pc:docMk/>
            <pc:sldMk cId="3455473594" sldId="257"/>
            <ac:spMk id="3" creationId="{2CBBFA82-468D-1924-38E5-A73367C5110E}"/>
          </ac:spMkLst>
        </pc:spChg>
        <pc:spChg chg="add del mod">
          <ac:chgData name="Ambegaokar, Tanmay" userId="96dfaac0-927e-48e6-a118-6596d8e597c4" providerId="ADAL" clId="{D05AEB0B-1DFE-C74C-9FD5-15510425189E}" dt="2023-12-04T00:47:32.312" v="502" actId="478"/>
          <ac:spMkLst>
            <pc:docMk/>
            <pc:sldMk cId="3455473594" sldId="257"/>
            <ac:spMk id="7" creationId="{BE8D5989-5D49-41EE-9681-9A5AB28BFC2C}"/>
          </ac:spMkLst>
        </pc:spChg>
        <pc:spChg chg="add del">
          <ac:chgData name="Ambegaokar, Tanmay" userId="96dfaac0-927e-48e6-a118-6596d8e597c4" providerId="ADAL" clId="{D05AEB0B-1DFE-C74C-9FD5-15510425189E}" dt="2023-12-04T00:37:49.099" v="444" actId="26606"/>
          <ac:spMkLst>
            <pc:docMk/>
            <pc:sldMk cId="3455473594" sldId="257"/>
            <ac:spMk id="8" creationId="{BE8D5989-5D49-41EE-9681-9A5AB28BFC2C}"/>
          </ac:spMkLst>
        </pc:spChg>
        <pc:spChg chg="add del">
          <ac:chgData name="Ambegaokar, Tanmay" userId="96dfaac0-927e-48e6-a118-6596d8e597c4" providerId="ADAL" clId="{D05AEB0B-1DFE-C74C-9FD5-15510425189E}" dt="2023-12-04T00:37:48.406" v="442" actId="26606"/>
          <ac:spMkLst>
            <pc:docMk/>
            <pc:sldMk cId="3455473594" sldId="257"/>
            <ac:spMk id="9" creationId="{BE8D5989-5D49-41EE-9681-9A5AB28BFC2C}"/>
          </ac:spMkLst>
        </pc:spChg>
        <pc:spChg chg="add del">
          <ac:chgData name="Ambegaokar, Tanmay" userId="96dfaac0-927e-48e6-a118-6596d8e597c4" providerId="ADAL" clId="{D05AEB0B-1DFE-C74C-9FD5-15510425189E}" dt="2023-12-04T00:37:49.099" v="444" actId="26606"/>
          <ac:spMkLst>
            <pc:docMk/>
            <pc:sldMk cId="3455473594" sldId="257"/>
            <ac:spMk id="10" creationId="{A60C28C0-EFDC-4047-81BA-16DBA9A9132E}"/>
          </ac:spMkLst>
        </pc:spChg>
        <pc:spChg chg="add del">
          <ac:chgData name="Ambegaokar, Tanmay" userId="96dfaac0-927e-48e6-a118-6596d8e597c4" providerId="ADAL" clId="{D05AEB0B-1DFE-C74C-9FD5-15510425189E}" dt="2023-12-04T00:37:48.406" v="442" actId="26606"/>
          <ac:spMkLst>
            <pc:docMk/>
            <pc:sldMk cId="3455473594" sldId="257"/>
            <ac:spMk id="11" creationId="{A60C28C0-EFDC-4047-81BA-16DBA9A9132E}"/>
          </ac:spMkLst>
        </pc:spChg>
        <pc:spChg chg="add del">
          <ac:chgData name="Ambegaokar, Tanmay" userId="96dfaac0-927e-48e6-a118-6596d8e597c4" providerId="ADAL" clId="{D05AEB0B-1DFE-C74C-9FD5-15510425189E}" dt="2023-12-04T00:37:49.099" v="444" actId="26606"/>
          <ac:spMkLst>
            <pc:docMk/>
            <pc:sldMk cId="3455473594" sldId="257"/>
            <ac:spMk id="12" creationId="{6D4D1CD5-79A4-491C-85F0-0EE21E8849CB}"/>
          </ac:spMkLst>
        </pc:spChg>
        <pc:spChg chg="add del">
          <ac:chgData name="Ambegaokar, Tanmay" userId="96dfaac0-927e-48e6-a118-6596d8e597c4" providerId="ADAL" clId="{D05AEB0B-1DFE-C74C-9FD5-15510425189E}" dt="2023-12-04T00:37:48.406" v="442" actId="26606"/>
          <ac:spMkLst>
            <pc:docMk/>
            <pc:sldMk cId="3455473594" sldId="257"/>
            <ac:spMk id="13" creationId="{6D4D1CD5-79A4-491C-85F0-0EE21E8849CB}"/>
          </ac:spMkLst>
        </pc:spChg>
        <pc:spChg chg="add del">
          <ac:chgData name="Ambegaokar, Tanmay" userId="96dfaac0-927e-48e6-a118-6596d8e597c4" providerId="ADAL" clId="{D05AEB0B-1DFE-C74C-9FD5-15510425189E}" dt="2023-12-04T00:38:01.764" v="446" actId="26606"/>
          <ac:spMkLst>
            <pc:docMk/>
            <pc:sldMk cId="3455473594" sldId="257"/>
            <ac:spMk id="14" creationId="{C47B6739-3C1A-4160-9B94-23FEB1F9E5FE}"/>
          </ac:spMkLst>
        </pc:spChg>
        <pc:spChg chg="add del">
          <ac:chgData name="Ambegaokar, Tanmay" userId="96dfaac0-927e-48e6-a118-6596d8e597c4" providerId="ADAL" clId="{D05AEB0B-1DFE-C74C-9FD5-15510425189E}" dt="2023-12-04T00:38:01.764" v="446" actId="26606"/>
          <ac:spMkLst>
            <pc:docMk/>
            <pc:sldMk cId="3455473594" sldId="257"/>
            <ac:spMk id="15" creationId="{F062E5C3-5FD5-4B9D-A3BF-D0C85CCC492B}"/>
          </ac:spMkLst>
        </pc:spChg>
        <pc:spChg chg="add del">
          <ac:chgData name="Ambegaokar, Tanmay" userId="96dfaac0-927e-48e6-a118-6596d8e597c4" providerId="ADAL" clId="{D05AEB0B-1DFE-C74C-9FD5-15510425189E}" dt="2023-12-04T00:38:01.764" v="446" actId="26606"/>
          <ac:spMkLst>
            <pc:docMk/>
            <pc:sldMk cId="3455473594" sldId="257"/>
            <ac:spMk id="16" creationId="{E126B935-752A-4C3E-BB33-9DC4656BD2ED}"/>
          </ac:spMkLst>
        </pc:spChg>
        <pc:spChg chg="add mod">
          <ac:chgData name="Ambegaokar, Tanmay" userId="96dfaac0-927e-48e6-a118-6596d8e597c4" providerId="ADAL" clId="{D05AEB0B-1DFE-C74C-9FD5-15510425189E}" dt="2023-12-04T00:38:42.019" v="458" actId="26606"/>
          <ac:spMkLst>
            <pc:docMk/>
            <pc:sldMk cId="3455473594" sldId="257"/>
            <ac:spMk id="17" creationId="{A60C28C0-EFDC-4047-81BA-16DBA9A9132E}"/>
          </ac:spMkLst>
        </pc:spChg>
        <pc:spChg chg="add mod">
          <ac:chgData name="Ambegaokar, Tanmay" userId="96dfaac0-927e-48e6-a118-6596d8e597c4" providerId="ADAL" clId="{D05AEB0B-1DFE-C74C-9FD5-15510425189E}" dt="2023-12-04T00:38:42.019" v="458" actId="26606"/>
          <ac:spMkLst>
            <pc:docMk/>
            <pc:sldMk cId="3455473594" sldId="257"/>
            <ac:spMk id="18" creationId="{6D4D1CD5-79A4-491C-85F0-0EE21E8849CB}"/>
          </ac:spMkLst>
        </pc:spChg>
        <pc:picChg chg="add del">
          <ac:chgData name="Ambegaokar, Tanmay" userId="96dfaac0-927e-48e6-a118-6596d8e597c4" providerId="ADAL" clId="{D05AEB0B-1DFE-C74C-9FD5-15510425189E}" dt="2023-12-04T00:37:48.406" v="442" actId="26606"/>
          <ac:picMkLst>
            <pc:docMk/>
            <pc:sldMk cId="3455473594" sldId="257"/>
            <ac:picMk id="5" creationId="{3E121827-61AC-0848-C71B-A1B72088B402}"/>
          </ac:picMkLst>
        </pc:picChg>
        <pc:picChg chg="add mod ord">
          <ac:chgData name="Ambegaokar, Tanmay" userId="96dfaac0-927e-48e6-a118-6596d8e597c4" providerId="ADAL" clId="{D05AEB0B-1DFE-C74C-9FD5-15510425189E}" dt="2023-12-04T00:38:42.019" v="458" actId="26606"/>
          <ac:picMkLst>
            <pc:docMk/>
            <pc:sldMk cId="3455473594" sldId="257"/>
            <ac:picMk id="6" creationId="{10FEE4F1-6694-DA57-156F-FF09FA6B516A}"/>
          </ac:picMkLst>
        </pc:picChg>
      </pc:sldChg>
      <pc:sldChg chg="addSp delSp modSp new mod modClrScheme chgLayout">
        <pc:chgData name="Ambegaokar, Tanmay" userId="96dfaac0-927e-48e6-a118-6596d8e597c4" providerId="ADAL" clId="{D05AEB0B-1DFE-C74C-9FD5-15510425189E}" dt="2023-12-05T17:59:19.962" v="2872" actId="20577"/>
        <pc:sldMkLst>
          <pc:docMk/>
          <pc:sldMk cId="3766063287" sldId="258"/>
        </pc:sldMkLst>
        <pc:spChg chg="mod">
          <ac:chgData name="Ambegaokar, Tanmay" userId="96dfaac0-927e-48e6-a118-6596d8e597c4" providerId="ADAL" clId="{D05AEB0B-1DFE-C74C-9FD5-15510425189E}" dt="2023-12-04T00:49:21.684" v="536" actId="26606"/>
          <ac:spMkLst>
            <pc:docMk/>
            <pc:sldMk cId="3766063287" sldId="258"/>
            <ac:spMk id="2" creationId="{2486DE49-4F89-238B-1529-04A07C6152BF}"/>
          </ac:spMkLst>
        </pc:spChg>
        <pc:spChg chg="add del mod">
          <ac:chgData name="Ambegaokar, Tanmay" userId="96dfaac0-927e-48e6-a118-6596d8e597c4" providerId="ADAL" clId="{D05AEB0B-1DFE-C74C-9FD5-15510425189E}" dt="2023-12-05T17:59:19.962" v="2872" actId="20577"/>
          <ac:spMkLst>
            <pc:docMk/>
            <pc:sldMk cId="3766063287" sldId="258"/>
            <ac:spMk id="3" creationId="{1214CC0E-2F34-B158-32B4-0B43294D2D37}"/>
          </ac:spMkLst>
        </pc:spChg>
        <pc:spChg chg="add del mod">
          <ac:chgData name="Ambegaokar, Tanmay" userId="96dfaac0-927e-48e6-a118-6596d8e597c4" providerId="ADAL" clId="{D05AEB0B-1DFE-C74C-9FD5-15510425189E}" dt="2023-12-04T00:46:27.341" v="475" actId="26606"/>
          <ac:spMkLst>
            <pc:docMk/>
            <pc:sldMk cId="3766063287" sldId="258"/>
            <ac:spMk id="7" creationId="{BE8D5989-5D49-41EE-9681-9A5AB28BFC2C}"/>
          </ac:spMkLst>
        </pc:spChg>
        <pc:spChg chg="add del mod">
          <ac:chgData name="Ambegaokar, Tanmay" userId="96dfaac0-927e-48e6-a118-6596d8e597c4" providerId="ADAL" clId="{D05AEB0B-1DFE-C74C-9FD5-15510425189E}" dt="2023-12-04T00:46:27.341" v="475" actId="26606"/>
          <ac:spMkLst>
            <pc:docMk/>
            <pc:sldMk cId="3766063287" sldId="258"/>
            <ac:spMk id="8" creationId="{A60C28C0-EFDC-4047-81BA-16DBA9A9132E}"/>
          </ac:spMkLst>
        </pc:spChg>
        <pc:spChg chg="add del mod">
          <ac:chgData name="Ambegaokar, Tanmay" userId="96dfaac0-927e-48e6-a118-6596d8e597c4" providerId="ADAL" clId="{D05AEB0B-1DFE-C74C-9FD5-15510425189E}" dt="2023-12-04T00:38:58.520" v="461" actId="26606"/>
          <ac:spMkLst>
            <pc:docMk/>
            <pc:sldMk cId="3766063287" sldId="258"/>
            <ac:spMk id="9" creationId="{EEE29103-7EAD-4144-AEB1-9015FB7BF86F}"/>
          </ac:spMkLst>
        </pc:spChg>
        <pc:spChg chg="add del mod">
          <ac:chgData name="Ambegaokar, Tanmay" userId="96dfaac0-927e-48e6-a118-6596d8e597c4" providerId="ADAL" clId="{D05AEB0B-1DFE-C74C-9FD5-15510425189E}" dt="2023-12-04T00:46:27.341" v="475" actId="26606"/>
          <ac:spMkLst>
            <pc:docMk/>
            <pc:sldMk cId="3766063287" sldId="258"/>
            <ac:spMk id="10" creationId="{6D4D1CD5-79A4-491C-85F0-0EE21E8849CB}"/>
          </ac:spMkLst>
        </pc:spChg>
        <pc:spChg chg="add del mod">
          <ac:chgData name="Ambegaokar, Tanmay" userId="96dfaac0-927e-48e6-a118-6596d8e597c4" providerId="ADAL" clId="{D05AEB0B-1DFE-C74C-9FD5-15510425189E}" dt="2023-12-04T00:38:58.520" v="461" actId="26606"/>
          <ac:spMkLst>
            <pc:docMk/>
            <pc:sldMk cId="3766063287" sldId="258"/>
            <ac:spMk id="11" creationId="{578F8F34-BF99-476E-86C4-4B4576C7577A}"/>
          </ac:spMkLst>
        </pc:spChg>
        <pc:spChg chg="add del mod">
          <ac:chgData name="Ambegaokar, Tanmay" userId="96dfaac0-927e-48e6-a118-6596d8e597c4" providerId="ADAL" clId="{D05AEB0B-1DFE-C74C-9FD5-15510425189E}" dt="2023-12-04T00:38:58.520" v="461" actId="26606"/>
          <ac:spMkLst>
            <pc:docMk/>
            <pc:sldMk cId="3766063287" sldId="258"/>
            <ac:spMk id="13" creationId="{7F85241D-C269-487B-9FC3-6FC98CC7BD15}"/>
          </ac:spMkLst>
        </pc:spChg>
        <pc:spChg chg="add del mod">
          <ac:chgData name="Ambegaokar, Tanmay" userId="96dfaac0-927e-48e6-a118-6596d8e597c4" providerId="ADAL" clId="{D05AEB0B-1DFE-C74C-9FD5-15510425189E}" dt="2023-12-04T00:47:44.654" v="521" actId="478"/>
          <ac:spMkLst>
            <pc:docMk/>
            <pc:sldMk cId="3766063287" sldId="258"/>
            <ac:spMk id="14" creationId="{BE8D5989-5D49-41EE-9681-9A5AB28BFC2C}"/>
          </ac:spMkLst>
        </pc:spChg>
        <pc:spChg chg="add del mod">
          <ac:chgData name="Ambegaokar, Tanmay" userId="96dfaac0-927e-48e6-a118-6596d8e597c4" providerId="ADAL" clId="{D05AEB0B-1DFE-C74C-9FD5-15510425189E}" dt="2023-12-04T00:38:58.520" v="461" actId="26606"/>
          <ac:spMkLst>
            <pc:docMk/>
            <pc:sldMk cId="3766063287" sldId="258"/>
            <ac:spMk id="15" creationId="{E27B8990-9A72-47E9-AC0A-F6EB302F4E5E}"/>
          </ac:spMkLst>
        </pc:spChg>
        <pc:spChg chg="add mod">
          <ac:chgData name="Ambegaokar, Tanmay" userId="96dfaac0-927e-48e6-a118-6596d8e597c4" providerId="ADAL" clId="{D05AEB0B-1DFE-C74C-9FD5-15510425189E}" dt="2023-12-04T00:46:56.533" v="479" actId="26606"/>
          <ac:spMkLst>
            <pc:docMk/>
            <pc:sldMk cId="3766063287" sldId="258"/>
            <ac:spMk id="16" creationId="{A60C28C0-EFDC-4047-81BA-16DBA9A9132E}"/>
          </ac:spMkLst>
        </pc:spChg>
        <pc:spChg chg="add mod">
          <ac:chgData name="Ambegaokar, Tanmay" userId="96dfaac0-927e-48e6-a118-6596d8e597c4" providerId="ADAL" clId="{D05AEB0B-1DFE-C74C-9FD5-15510425189E}" dt="2023-12-04T00:46:56.533" v="479" actId="26606"/>
          <ac:spMkLst>
            <pc:docMk/>
            <pc:sldMk cId="3766063287" sldId="258"/>
            <ac:spMk id="17" creationId="{6D4D1CD5-79A4-491C-85F0-0EE21E8849CB}"/>
          </ac:spMkLst>
        </pc:spChg>
        <pc:spChg chg="add del mod">
          <ac:chgData name="Ambegaokar, Tanmay" userId="96dfaac0-927e-48e6-a118-6596d8e597c4" providerId="ADAL" clId="{D05AEB0B-1DFE-C74C-9FD5-15510425189E}" dt="2023-12-04T00:49:37.421" v="540" actId="478"/>
          <ac:spMkLst>
            <pc:docMk/>
            <pc:sldMk cId="3766063287" sldId="258"/>
            <ac:spMk id="1031" creationId="{B2580D06-6FE4-4119-8751-FC50CB22296C}"/>
          </ac:spMkLst>
        </pc:spChg>
        <pc:picChg chg="add del">
          <ac:chgData name="Ambegaokar, Tanmay" userId="96dfaac0-927e-48e6-a118-6596d8e597c4" providerId="ADAL" clId="{D05AEB0B-1DFE-C74C-9FD5-15510425189E}" dt="2023-12-04T00:38:58.520" v="461" actId="26606"/>
          <ac:picMkLst>
            <pc:docMk/>
            <pc:sldMk cId="3766063287" sldId="258"/>
            <ac:picMk id="5" creationId="{62F93661-A5C4-5E3B-BF8C-A5DABD6DA961}"/>
          </ac:picMkLst>
        </pc:picChg>
        <pc:picChg chg="add del mod ord">
          <ac:chgData name="Ambegaokar, Tanmay" userId="96dfaac0-927e-48e6-a118-6596d8e597c4" providerId="ADAL" clId="{D05AEB0B-1DFE-C74C-9FD5-15510425189E}" dt="2023-12-04T00:46:27.341" v="475" actId="26606"/>
          <ac:picMkLst>
            <pc:docMk/>
            <pc:sldMk cId="3766063287" sldId="258"/>
            <ac:picMk id="6" creationId="{78432A7F-FA0F-7243-E02F-8C5F613F3498}"/>
          </ac:picMkLst>
        </pc:picChg>
        <pc:picChg chg="add del mod ord">
          <ac:chgData name="Ambegaokar, Tanmay" userId="96dfaac0-927e-48e6-a118-6596d8e597c4" providerId="ADAL" clId="{D05AEB0B-1DFE-C74C-9FD5-15510425189E}" dt="2023-12-04T00:48:12.171" v="522" actId="478"/>
          <ac:picMkLst>
            <pc:docMk/>
            <pc:sldMk cId="3766063287" sldId="258"/>
            <ac:picMk id="12" creationId="{8BAD3882-F2CF-0815-6312-89F61C8D2904}"/>
          </ac:picMkLst>
        </pc:picChg>
        <pc:picChg chg="add del mod ord">
          <ac:chgData name="Ambegaokar, Tanmay" userId="96dfaac0-927e-48e6-a118-6596d8e597c4" providerId="ADAL" clId="{D05AEB0B-1DFE-C74C-9FD5-15510425189E}" dt="2023-12-04T00:48:50.784" v="532" actId="478"/>
          <ac:picMkLst>
            <pc:docMk/>
            <pc:sldMk cId="3766063287" sldId="258"/>
            <ac:picMk id="1026" creationId="{9EB7BEE7-8A00-B7C9-C871-B23892C09C98}"/>
          </ac:picMkLst>
        </pc:picChg>
        <pc:picChg chg="add mod ord">
          <ac:chgData name="Ambegaokar, Tanmay" userId="96dfaac0-927e-48e6-a118-6596d8e597c4" providerId="ADAL" clId="{D05AEB0B-1DFE-C74C-9FD5-15510425189E}" dt="2023-12-04T00:49:21.684" v="536" actId="26606"/>
          <ac:picMkLst>
            <pc:docMk/>
            <pc:sldMk cId="3766063287" sldId="258"/>
            <ac:picMk id="1028" creationId="{AFC73DED-0CAB-80B2-5B6F-38DDFB4DF72A}"/>
          </ac:picMkLst>
        </pc:picChg>
      </pc:sldChg>
      <pc:sldChg chg="addSp delSp modSp new mod">
        <pc:chgData name="Ambegaokar, Tanmay" userId="96dfaac0-927e-48e6-a118-6596d8e597c4" providerId="ADAL" clId="{D05AEB0B-1DFE-C74C-9FD5-15510425189E}" dt="2023-12-05T17:59:36.918" v="2873" actId="20577"/>
        <pc:sldMkLst>
          <pc:docMk/>
          <pc:sldMk cId="3095702709" sldId="259"/>
        </pc:sldMkLst>
        <pc:spChg chg="mod">
          <ac:chgData name="Ambegaokar, Tanmay" userId="96dfaac0-927e-48e6-a118-6596d8e597c4" providerId="ADAL" clId="{D05AEB0B-1DFE-C74C-9FD5-15510425189E}" dt="2023-12-04T01:09:50.237" v="680" actId="14100"/>
          <ac:spMkLst>
            <pc:docMk/>
            <pc:sldMk cId="3095702709" sldId="259"/>
            <ac:spMk id="2" creationId="{48BDF80C-26D7-5B9C-CFB5-73F9AE3B9ECF}"/>
          </ac:spMkLst>
        </pc:spChg>
        <pc:spChg chg="mod">
          <ac:chgData name="Ambegaokar, Tanmay" userId="96dfaac0-927e-48e6-a118-6596d8e597c4" providerId="ADAL" clId="{D05AEB0B-1DFE-C74C-9FD5-15510425189E}" dt="2023-12-05T17:59:36.918" v="2873" actId="20577"/>
          <ac:spMkLst>
            <pc:docMk/>
            <pc:sldMk cId="3095702709" sldId="259"/>
            <ac:spMk id="3" creationId="{3815758D-C493-12A2-3C35-C721E5F5E0AD}"/>
          </ac:spMkLst>
        </pc:spChg>
        <pc:spChg chg="add del">
          <ac:chgData name="Ambegaokar, Tanmay" userId="96dfaac0-927e-48e6-a118-6596d8e597c4" providerId="ADAL" clId="{D05AEB0B-1DFE-C74C-9FD5-15510425189E}" dt="2023-12-04T01:11:26.505" v="684" actId="478"/>
          <ac:spMkLst>
            <pc:docMk/>
            <pc:sldMk cId="3095702709" sldId="259"/>
            <ac:spMk id="2055" creationId="{B2580D06-6FE4-4119-8751-FC50CB22296C}"/>
          </ac:spMkLst>
        </pc:spChg>
        <pc:spChg chg="add">
          <ac:chgData name="Ambegaokar, Tanmay" userId="96dfaac0-927e-48e6-a118-6596d8e597c4" providerId="ADAL" clId="{D05AEB0B-1DFE-C74C-9FD5-15510425189E}" dt="2023-12-04T01:09:12.683" v="673" actId="26606"/>
          <ac:spMkLst>
            <pc:docMk/>
            <pc:sldMk cId="3095702709" sldId="259"/>
            <ac:spMk id="2057" creationId="{19625D53-AF20-4FA5-A107-0467640F0DE9}"/>
          </ac:spMkLst>
        </pc:spChg>
        <pc:spChg chg="add">
          <ac:chgData name="Ambegaokar, Tanmay" userId="96dfaac0-927e-48e6-a118-6596d8e597c4" providerId="ADAL" clId="{D05AEB0B-1DFE-C74C-9FD5-15510425189E}" dt="2023-12-04T01:09:12.683" v="673" actId="26606"/>
          <ac:spMkLst>
            <pc:docMk/>
            <pc:sldMk cId="3095702709" sldId="259"/>
            <ac:spMk id="2059" creationId="{BB936915-9740-4DE1-9465-4DC7FD64274F}"/>
          </ac:spMkLst>
        </pc:spChg>
        <pc:picChg chg="add mod">
          <ac:chgData name="Ambegaokar, Tanmay" userId="96dfaac0-927e-48e6-a118-6596d8e597c4" providerId="ADAL" clId="{D05AEB0B-1DFE-C74C-9FD5-15510425189E}" dt="2023-12-04T01:10:19.624" v="683" actId="14100"/>
          <ac:picMkLst>
            <pc:docMk/>
            <pc:sldMk cId="3095702709" sldId="259"/>
            <ac:picMk id="2050" creationId="{4DF85A75-D723-794D-0B42-D8164E8E293A}"/>
          </ac:picMkLst>
        </pc:picChg>
      </pc:sldChg>
      <pc:sldChg chg="addSp delSp modSp new mod">
        <pc:chgData name="Ambegaokar, Tanmay" userId="96dfaac0-927e-48e6-a118-6596d8e597c4" providerId="ADAL" clId="{D05AEB0B-1DFE-C74C-9FD5-15510425189E}" dt="2023-12-11T23:56:23.375" v="4626" actId="1076"/>
        <pc:sldMkLst>
          <pc:docMk/>
          <pc:sldMk cId="600599187" sldId="260"/>
        </pc:sldMkLst>
        <pc:spChg chg="mod">
          <ac:chgData name="Ambegaokar, Tanmay" userId="96dfaac0-927e-48e6-a118-6596d8e597c4" providerId="ADAL" clId="{D05AEB0B-1DFE-C74C-9FD5-15510425189E}" dt="2023-12-04T00:26:49.032" v="213" actId="20577"/>
          <ac:spMkLst>
            <pc:docMk/>
            <pc:sldMk cId="600599187" sldId="260"/>
            <ac:spMk id="2" creationId="{93AA0928-45D2-A362-CFAB-DE958DB2E7D0}"/>
          </ac:spMkLst>
        </pc:spChg>
        <pc:spChg chg="del">
          <ac:chgData name="Ambegaokar, Tanmay" userId="96dfaac0-927e-48e6-a118-6596d8e597c4" providerId="ADAL" clId="{D05AEB0B-1DFE-C74C-9FD5-15510425189E}" dt="2023-12-04T16:57:23.251" v="1331" actId="478"/>
          <ac:spMkLst>
            <pc:docMk/>
            <pc:sldMk cId="600599187" sldId="260"/>
            <ac:spMk id="3" creationId="{D3E42F38-4BC8-EE82-25DA-3F5C635DC96E}"/>
          </ac:spMkLst>
        </pc:spChg>
        <pc:spChg chg="add mod">
          <ac:chgData name="Ambegaokar, Tanmay" userId="96dfaac0-927e-48e6-a118-6596d8e597c4" providerId="ADAL" clId="{D05AEB0B-1DFE-C74C-9FD5-15510425189E}" dt="2023-12-11T23:56:19.512" v="4625" actId="1076"/>
          <ac:spMkLst>
            <pc:docMk/>
            <pc:sldMk cId="600599187" sldId="260"/>
            <ac:spMk id="4" creationId="{40AE50BC-EDC8-F255-3725-C9D2E1D6DD84}"/>
          </ac:spMkLst>
        </pc:spChg>
        <pc:spChg chg="add mod">
          <ac:chgData name="Ambegaokar, Tanmay" userId="96dfaac0-927e-48e6-a118-6596d8e597c4" providerId="ADAL" clId="{D05AEB0B-1DFE-C74C-9FD5-15510425189E}" dt="2023-12-05T20:32:49.574" v="3732" actId="14100"/>
          <ac:spMkLst>
            <pc:docMk/>
            <pc:sldMk cId="600599187" sldId="260"/>
            <ac:spMk id="5" creationId="{6E2643FD-8ADF-54C8-91A9-C60561655926}"/>
          </ac:spMkLst>
        </pc:spChg>
        <pc:spChg chg="add mod">
          <ac:chgData name="Ambegaokar, Tanmay" userId="96dfaac0-927e-48e6-a118-6596d8e597c4" providerId="ADAL" clId="{D05AEB0B-1DFE-C74C-9FD5-15510425189E}" dt="2023-12-11T23:56:23.375" v="4626" actId="1076"/>
          <ac:spMkLst>
            <pc:docMk/>
            <pc:sldMk cId="600599187" sldId="260"/>
            <ac:spMk id="6" creationId="{85AFA296-7C21-F8DD-4015-49D27583B93D}"/>
          </ac:spMkLst>
        </pc:spChg>
      </pc:sldChg>
      <pc:sldChg chg="modSp new del mod">
        <pc:chgData name="Ambegaokar, Tanmay" userId="96dfaac0-927e-48e6-a118-6596d8e597c4" providerId="ADAL" clId="{D05AEB0B-1DFE-C74C-9FD5-15510425189E}" dt="2023-12-04T23:31:43.910" v="1693" actId="2696"/>
        <pc:sldMkLst>
          <pc:docMk/>
          <pc:sldMk cId="1782599069" sldId="261"/>
        </pc:sldMkLst>
        <pc:spChg chg="mod">
          <ac:chgData name="Ambegaokar, Tanmay" userId="96dfaac0-927e-48e6-a118-6596d8e597c4" providerId="ADAL" clId="{D05AEB0B-1DFE-C74C-9FD5-15510425189E}" dt="2023-12-04T00:28:49.989" v="235" actId="20577"/>
          <ac:spMkLst>
            <pc:docMk/>
            <pc:sldMk cId="1782599069" sldId="261"/>
            <ac:spMk id="2" creationId="{DD2EDB2B-9D83-6883-6295-B6DA1A76DA23}"/>
          </ac:spMkLst>
        </pc:spChg>
      </pc:sldChg>
      <pc:sldChg chg="modSp new mod">
        <pc:chgData name="Ambegaokar, Tanmay" userId="96dfaac0-927e-48e6-a118-6596d8e597c4" providerId="ADAL" clId="{D05AEB0B-1DFE-C74C-9FD5-15510425189E}" dt="2023-12-05T19:51:25.698" v="3016" actId="20577"/>
        <pc:sldMkLst>
          <pc:docMk/>
          <pc:sldMk cId="3898238160" sldId="262"/>
        </pc:sldMkLst>
        <pc:spChg chg="mod">
          <ac:chgData name="Ambegaokar, Tanmay" userId="96dfaac0-927e-48e6-a118-6596d8e597c4" providerId="ADAL" clId="{D05AEB0B-1DFE-C74C-9FD5-15510425189E}" dt="2023-12-05T19:51:25.698" v="3016" actId="20577"/>
          <ac:spMkLst>
            <pc:docMk/>
            <pc:sldMk cId="3898238160" sldId="262"/>
            <ac:spMk id="5" creationId="{95FA1AA0-3FE6-70A0-80AB-D50DC09159B4}"/>
          </ac:spMkLst>
        </pc:spChg>
        <pc:spChg chg="mod">
          <ac:chgData name="Ambegaokar, Tanmay" userId="96dfaac0-927e-48e6-a118-6596d8e597c4" providerId="ADAL" clId="{D05AEB0B-1DFE-C74C-9FD5-15510425189E}" dt="2023-12-05T19:51:11.870" v="3015" actId="20577"/>
          <ac:spMkLst>
            <pc:docMk/>
            <pc:sldMk cId="3898238160" sldId="262"/>
            <ac:spMk id="8" creationId="{9966F49B-200D-D187-242E-206C9F74A2D1}"/>
          </ac:spMkLst>
        </pc:spChg>
      </pc:sldChg>
      <pc:sldChg chg="modSp mod ord">
        <pc:chgData name="Ambegaokar, Tanmay" userId="96dfaac0-927e-48e6-a118-6596d8e597c4" providerId="ADAL" clId="{D05AEB0B-1DFE-C74C-9FD5-15510425189E}" dt="2023-12-12T22:35:21.120" v="5203" actId="20578"/>
        <pc:sldMkLst>
          <pc:docMk/>
          <pc:sldMk cId="3995701609" sldId="263"/>
        </pc:sldMkLst>
        <pc:spChg chg="mod">
          <ac:chgData name="Ambegaokar, Tanmay" userId="96dfaac0-927e-48e6-a118-6596d8e597c4" providerId="ADAL" clId="{D05AEB0B-1DFE-C74C-9FD5-15510425189E}" dt="2023-12-05T19:51:38.813" v="3017" actId="20577"/>
          <ac:spMkLst>
            <pc:docMk/>
            <pc:sldMk cId="3995701609" sldId="263"/>
            <ac:spMk id="5" creationId="{E2680662-BE21-6660-AEE6-EBC48B2A2263}"/>
          </ac:spMkLst>
        </pc:spChg>
        <pc:spChg chg="mod">
          <ac:chgData name="Ambegaokar, Tanmay" userId="96dfaac0-927e-48e6-a118-6596d8e597c4" providerId="ADAL" clId="{D05AEB0B-1DFE-C74C-9FD5-15510425189E}" dt="2023-12-11T23:57:21.727" v="4652" actId="1076"/>
          <ac:spMkLst>
            <pc:docMk/>
            <pc:sldMk cId="3995701609" sldId="263"/>
            <ac:spMk id="6" creationId="{325C3272-0177-0CD7-2BB2-259DC02A78BF}"/>
          </ac:spMkLst>
        </pc:spChg>
        <pc:picChg chg="mod">
          <ac:chgData name="Ambegaokar, Tanmay" userId="96dfaac0-927e-48e6-a118-6596d8e597c4" providerId="ADAL" clId="{D05AEB0B-1DFE-C74C-9FD5-15510425189E}" dt="2023-12-11T23:57:26.366" v="4653" actId="14100"/>
          <ac:picMkLst>
            <pc:docMk/>
            <pc:sldMk cId="3995701609" sldId="263"/>
            <ac:picMk id="4" creationId="{E98ADF42-B711-4481-90B7-30F6485D81C3}"/>
          </ac:picMkLst>
        </pc:picChg>
      </pc:sldChg>
      <pc:sldChg chg="modSp mod">
        <pc:chgData name="Ambegaokar, Tanmay" userId="96dfaac0-927e-48e6-a118-6596d8e597c4" providerId="ADAL" clId="{D05AEB0B-1DFE-C74C-9FD5-15510425189E}" dt="2023-12-05T19:55:06" v="3181" actId="20577"/>
        <pc:sldMkLst>
          <pc:docMk/>
          <pc:sldMk cId="897966634" sldId="264"/>
        </pc:sldMkLst>
        <pc:spChg chg="mod">
          <ac:chgData name="Ambegaokar, Tanmay" userId="96dfaac0-927e-48e6-a118-6596d8e597c4" providerId="ADAL" clId="{D05AEB0B-1DFE-C74C-9FD5-15510425189E}" dt="2023-12-05T19:55:06" v="3181" actId="20577"/>
          <ac:spMkLst>
            <pc:docMk/>
            <pc:sldMk cId="897966634" sldId="264"/>
            <ac:spMk id="5" creationId="{A014DF31-EEF7-0C88-15D8-5F9F0F976419}"/>
          </ac:spMkLst>
        </pc:spChg>
        <pc:picChg chg="mod">
          <ac:chgData name="Ambegaokar, Tanmay" userId="96dfaac0-927e-48e6-a118-6596d8e597c4" providerId="ADAL" clId="{D05AEB0B-1DFE-C74C-9FD5-15510425189E}" dt="2023-12-04T23:31:26.781" v="1692" actId="1076"/>
          <ac:picMkLst>
            <pc:docMk/>
            <pc:sldMk cId="897966634" sldId="264"/>
            <ac:picMk id="7" creationId="{F96DAE3F-45EB-FFC6-641F-442DDAC79734}"/>
          </ac:picMkLst>
        </pc:picChg>
      </pc:sldChg>
      <pc:sldChg chg="modSp mod">
        <pc:chgData name="Ambegaokar, Tanmay" userId="96dfaac0-927e-48e6-a118-6596d8e597c4" providerId="ADAL" clId="{D05AEB0B-1DFE-C74C-9FD5-15510425189E}" dt="2023-12-05T19:56:19.630" v="3197" actId="20577"/>
        <pc:sldMkLst>
          <pc:docMk/>
          <pc:sldMk cId="233801150" sldId="265"/>
        </pc:sldMkLst>
        <pc:spChg chg="mod">
          <ac:chgData name="Ambegaokar, Tanmay" userId="96dfaac0-927e-48e6-a118-6596d8e597c4" providerId="ADAL" clId="{D05AEB0B-1DFE-C74C-9FD5-15510425189E}" dt="2023-12-05T19:56:02.089" v="3196" actId="20577"/>
          <ac:spMkLst>
            <pc:docMk/>
            <pc:sldMk cId="233801150" sldId="265"/>
            <ac:spMk id="6" creationId="{5E981A7D-1615-1D51-C1EC-CCD308E708EC}"/>
          </ac:spMkLst>
        </pc:spChg>
        <pc:spChg chg="mod">
          <ac:chgData name="Ambegaokar, Tanmay" userId="96dfaac0-927e-48e6-a118-6596d8e597c4" providerId="ADAL" clId="{D05AEB0B-1DFE-C74C-9FD5-15510425189E}" dt="2023-12-05T19:56:19.630" v="3197" actId="20577"/>
          <ac:spMkLst>
            <pc:docMk/>
            <pc:sldMk cId="233801150" sldId="265"/>
            <ac:spMk id="7" creationId="{CFDA6A09-095B-AAC3-1F05-60487B158B4C}"/>
          </ac:spMkLst>
        </pc:spChg>
      </pc:sldChg>
      <pc:sldChg chg="addSp delSp modSp mod">
        <pc:chgData name="Ambegaokar, Tanmay" userId="96dfaac0-927e-48e6-a118-6596d8e597c4" providerId="ADAL" clId="{D05AEB0B-1DFE-C74C-9FD5-15510425189E}" dt="2023-12-11T23:57:56.795" v="4657" actId="14100"/>
        <pc:sldMkLst>
          <pc:docMk/>
          <pc:sldMk cId="3266113057" sldId="266"/>
        </pc:sldMkLst>
        <pc:spChg chg="mod">
          <ac:chgData name="Ambegaokar, Tanmay" userId="96dfaac0-927e-48e6-a118-6596d8e597c4" providerId="ADAL" clId="{D05AEB0B-1DFE-C74C-9FD5-15510425189E}" dt="2023-12-04T23:31:59.598" v="1710" actId="20577"/>
          <ac:spMkLst>
            <pc:docMk/>
            <pc:sldMk cId="3266113057" sldId="266"/>
            <ac:spMk id="2" creationId="{FC6B1F98-9D5C-F6A5-F9AC-53F3D792DEB0}"/>
          </ac:spMkLst>
        </pc:spChg>
        <pc:spChg chg="del">
          <ac:chgData name="Ambegaokar, Tanmay" userId="96dfaac0-927e-48e6-a118-6596d8e597c4" providerId="ADAL" clId="{D05AEB0B-1DFE-C74C-9FD5-15510425189E}" dt="2023-12-04T23:38:58.665" v="1711"/>
          <ac:spMkLst>
            <pc:docMk/>
            <pc:sldMk cId="3266113057" sldId="266"/>
            <ac:spMk id="6" creationId="{0AD47A57-86B8-AC38-2F82-5C9B1645FFBC}"/>
          </ac:spMkLst>
        </pc:spChg>
        <pc:spChg chg="add del mod">
          <ac:chgData name="Ambegaokar, Tanmay" userId="96dfaac0-927e-48e6-a118-6596d8e597c4" providerId="ADAL" clId="{D05AEB0B-1DFE-C74C-9FD5-15510425189E}" dt="2023-12-04T23:40:12.409" v="1714"/>
          <ac:spMkLst>
            <pc:docMk/>
            <pc:sldMk cId="3266113057" sldId="266"/>
            <ac:spMk id="8" creationId="{26332840-6065-38BE-361A-5E24EBB770FF}"/>
          </ac:spMkLst>
        </pc:spChg>
        <pc:spChg chg="add del mod">
          <ac:chgData name="Ambegaokar, Tanmay" userId="96dfaac0-927e-48e6-a118-6596d8e597c4" providerId="ADAL" clId="{D05AEB0B-1DFE-C74C-9FD5-15510425189E}" dt="2023-12-04T23:44:37.708" v="1742" actId="478"/>
          <ac:spMkLst>
            <pc:docMk/>
            <pc:sldMk cId="3266113057" sldId="266"/>
            <ac:spMk id="10" creationId="{ADE80BC4-13AE-F4B9-EBD0-C24DC52A64F2}"/>
          </ac:spMkLst>
        </pc:spChg>
        <pc:spChg chg="add mod">
          <ac:chgData name="Ambegaokar, Tanmay" userId="96dfaac0-927e-48e6-a118-6596d8e597c4" providerId="ADAL" clId="{D05AEB0B-1DFE-C74C-9FD5-15510425189E}" dt="2023-12-11T23:57:56.795" v="4657" actId="14100"/>
          <ac:spMkLst>
            <pc:docMk/>
            <pc:sldMk cId="3266113057" sldId="266"/>
            <ac:spMk id="11" creationId="{B0BF1E2E-374B-492C-9A11-FC09E1693BCB}"/>
          </ac:spMkLst>
        </pc:spChg>
        <pc:picChg chg="add del mod">
          <ac:chgData name="Ambegaokar, Tanmay" userId="96dfaac0-927e-48e6-a118-6596d8e597c4" providerId="ADAL" clId="{D05AEB0B-1DFE-C74C-9FD5-15510425189E}" dt="2023-12-04T23:39:09.787" v="1713" actId="478"/>
          <ac:picMkLst>
            <pc:docMk/>
            <pc:sldMk cId="3266113057" sldId="266"/>
            <ac:picMk id="5" creationId="{A822F6D5-FDE6-68C5-166D-5B910C2A467F}"/>
          </ac:picMkLst>
        </pc:picChg>
        <pc:picChg chg="add mod">
          <ac:chgData name="Ambegaokar, Tanmay" userId="96dfaac0-927e-48e6-a118-6596d8e597c4" providerId="ADAL" clId="{D05AEB0B-1DFE-C74C-9FD5-15510425189E}" dt="2023-12-04T23:40:33.778" v="1720" actId="1076"/>
          <ac:picMkLst>
            <pc:docMk/>
            <pc:sldMk cId="3266113057" sldId="266"/>
            <ac:picMk id="9" creationId="{CF4C1C4B-031C-6C15-E542-26D4A3B1AD7B}"/>
          </ac:picMkLst>
        </pc:picChg>
      </pc:sldChg>
      <pc:sldChg chg="addSp delSp modSp new mod">
        <pc:chgData name="Ambegaokar, Tanmay" userId="96dfaac0-927e-48e6-a118-6596d8e597c4" providerId="ADAL" clId="{D05AEB0B-1DFE-C74C-9FD5-15510425189E}" dt="2023-12-11T23:58:07.200" v="4660" actId="14100"/>
        <pc:sldMkLst>
          <pc:docMk/>
          <pc:sldMk cId="861743190" sldId="267"/>
        </pc:sldMkLst>
        <pc:spChg chg="mod">
          <ac:chgData name="Ambegaokar, Tanmay" userId="96dfaac0-927e-48e6-a118-6596d8e597c4" providerId="ADAL" clId="{D05AEB0B-1DFE-C74C-9FD5-15510425189E}" dt="2023-12-04T23:43:03.125" v="1738" actId="20577"/>
          <ac:spMkLst>
            <pc:docMk/>
            <pc:sldMk cId="861743190" sldId="267"/>
            <ac:spMk id="2" creationId="{127D5D45-E82C-60FD-F4D9-CA72038035B4}"/>
          </ac:spMkLst>
        </pc:spChg>
        <pc:spChg chg="del">
          <ac:chgData name="Ambegaokar, Tanmay" userId="96dfaac0-927e-48e6-a118-6596d8e597c4" providerId="ADAL" clId="{D05AEB0B-1DFE-C74C-9FD5-15510425189E}" dt="2023-12-04T23:52:31.449" v="2139"/>
          <ac:spMkLst>
            <pc:docMk/>
            <pc:sldMk cId="861743190" sldId="267"/>
            <ac:spMk id="3" creationId="{604B0ABA-1127-EEC8-7112-E6551668ED0A}"/>
          </ac:spMkLst>
        </pc:spChg>
        <pc:spChg chg="add mod">
          <ac:chgData name="Ambegaokar, Tanmay" userId="96dfaac0-927e-48e6-a118-6596d8e597c4" providerId="ADAL" clId="{D05AEB0B-1DFE-C74C-9FD5-15510425189E}" dt="2023-12-11T23:58:07.200" v="4660" actId="14100"/>
          <ac:spMkLst>
            <pc:docMk/>
            <pc:sldMk cId="861743190" sldId="267"/>
            <ac:spMk id="5" creationId="{4973CFE0-D18E-E3E6-F484-466374DC8CD6}"/>
          </ac:spMkLst>
        </pc:spChg>
        <pc:picChg chg="add mod modCrop">
          <ac:chgData name="Ambegaokar, Tanmay" userId="96dfaac0-927e-48e6-a118-6596d8e597c4" providerId="ADAL" clId="{D05AEB0B-1DFE-C74C-9FD5-15510425189E}" dt="2023-12-04T23:53:23.638" v="2146" actId="1076"/>
          <ac:picMkLst>
            <pc:docMk/>
            <pc:sldMk cId="861743190" sldId="267"/>
            <ac:picMk id="4" creationId="{3403A57D-14D1-1EE5-333B-BA3C0613FAF8}"/>
          </ac:picMkLst>
        </pc:picChg>
      </pc:sldChg>
      <pc:sldChg chg="addSp delSp modSp new mod">
        <pc:chgData name="Ambegaokar, Tanmay" userId="96dfaac0-927e-48e6-a118-6596d8e597c4" providerId="ADAL" clId="{D05AEB0B-1DFE-C74C-9FD5-15510425189E}" dt="2023-12-11T23:58:13.669" v="4662" actId="14100"/>
        <pc:sldMkLst>
          <pc:docMk/>
          <pc:sldMk cId="2297091776" sldId="268"/>
        </pc:sldMkLst>
        <pc:spChg chg="mod">
          <ac:chgData name="Ambegaokar, Tanmay" userId="96dfaac0-927e-48e6-a118-6596d8e597c4" providerId="ADAL" clId="{D05AEB0B-1DFE-C74C-9FD5-15510425189E}" dt="2023-12-04T23:57:17.768" v="2447" actId="20577"/>
          <ac:spMkLst>
            <pc:docMk/>
            <pc:sldMk cId="2297091776" sldId="268"/>
            <ac:spMk id="2" creationId="{09861F21-EB9D-1330-B88C-628D7AE3CBCD}"/>
          </ac:spMkLst>
        </pc:spChg>
        <pc:spChg chg="del">
          <ac:chgData name="Ambegaokar, Tanmay" userId="96dfaac0-927e-48e6-a118-6596d8e597c4" providerId="ADAL" clId="{D05AEB0B-1DFE-C74C-9FD5-15510425189E}" dt="2023-12-05T00:12:08.558" v="2514"/>
          <ac:spMkLst>
            <pc:docMk/>
            <pc:sldMk cId="2297091776" sldId="268"/>
            <ac:spMk id="3" creationId="{CFCC4456-6342-0711-ABA6-FEB2EAFA6E8D}"/>
          </ac:spMkLst>
        </pc:spChg>
        <pc:spChg chg="add mod">
          <ac:chgData name="Ambegaokar, Tanmay" userId="96dfaac0-927e-48e6-a118-6596d8e597c4" providerId="ADAL" clId="{D05AEB0B-1DFE-C74C-9FD5-15510425189E}" dt="2023-12-11T23:58:13.669" v="4662" actId="14100"/>
          <ac:spMkLst>
            <pc:docMk/>
            <pc:sldMk cId="2297091776" sldId="268"/>
            <ac:spMk id="5" creationId="{C73E336C-B9E0-9275-1FBC-AD268957FDCF}"/>
          </ac:spMkLst>
        </pc:spChg>
        <pc:picChg chg="add mod">
          <ac:chgData name="Ambegaokar, Tanmay" userId="96dfaac0-927e-48e6-a118-6596d8e597c4" providerId="ADAL" clId="{D05AEB0B-1DFE-C74C-9FD5-15510425189E}" dt="2023-12-05T00:12:30.692" v="2519" actId="14100"/>
          <ac:picMkLst>
            <pc:docMk/>
            <pc:sldMk cId="2297091776" sldId="268"/>
            <ac:picMk id="4" creationId="{72E473B9-C481-7EEE-86FC-E9A38AE64E3B}"/>
          </ac:picMkLst>
        </pc:picChg>
      </pc:sldChg>
      <pc:sldChg chg="addSp delSp modSp mod">
        <pc:chgData name="Ambegaokar, Tanmay" userId="96dfaac0-927e-48e6-a118-6596d8e597c4" providerId="ADAL" clId="{D05AEB0B-1DFE-C74C-9FD5-15510425189E}" dt="2023-12-05T23:26:24.134" v="4438" actId="1076"/>
        <pc:sldMkLst>
          <pc:docMk/>
          <pc:sldMk cId="1895302022" sldId="269"/>
        </pc:sldMkLst>
        <pc:spChg chg="add del mod">
          <ac:chgData name="Ambegaokar, Tanmay" userId="96dfaac0-927e-48e6-a118-6596d8e597c4" providerId="ADAL" clId="{D05AEB0B-1DFE-C74C-9FD5-15510425189E}" dt="2023-12-05T19:56:45.869" v="3201" actId="11529"/>
          <ac:spMkLst>
            <pc:docMk/>
            <pc:sldMk cId="1895302022" sldId="269"/>
            <ac:spMk id="3" creationId="{302E53BF-13F0-D9CD-D36B-B5890C36CF0E}"/>
          </ac:spMkLst>
        </pc:spChg>
        <pc:spChg chg="add mod">
          <ac:chgData name="Ambegaokar, Tanmay" userId="96dfaac0-927e-48e6-a118-6596d8e597c4" providerId="ADAL" clId="{D05AEB0B-1DFE-C74C-9FD5-15510425189E}" dt="2023-12-05T23:26:24.134" v="4438" actId="1076"/>
          <ac:spMkLst>
            <pc:docMk/>
            <pc:sldMk cId="1895302022" sldId="269"/>
            <ac:spMk id="4" creationId="{CDB8E205-D38D-805C-E5D6-B09A9CD65493}"/>
          </ac:spMkLst>
        </pc:spChg>
        <pc:spChg chg="del mod">
          <ac:chgData name="Ambegaokar, Tanmay" userId="96dfaac0-927e-48e6-a118-6596d8e597c4" providerId="ADAL" clId="{D05AEB0B-1DFE-C74C-9FD5-15510425189E}" dt="2023-12-05T19:57:14.681" v="3209" actId="478"/>
          <ac:spMkLst>
            <pc:docMk/>
            <pc:sldMk cId="1895302022" sldId="269"/>
            <ac:spMk id="9" creationId="{75086CE2-70D7-6ACF-B5E9-C13B4B545E11}"/>
          </ac:spMkLst>
        </pc:spChg>
      </pc:sldChg>
      <pc:sldChg chg="modSp del mod">
        <pc:chgData name="Ambegaokar, Tanmay" userId="96dfaac0-927e-48e6-a118-6596d8e597c4" providerId="ADAL" clId="{D05AEB0B-1DFE-C74C-9FD5-15510425189E}" dt="2023-12-05T19:48:38.284" v="2981" actId="2696"/>
        <pc:sldMkLst>
          <pc:docMk/>
          <pc:sldMk cId="777868468" sldId="270"/>
        </pc:sldMkLst>
        <pc:spChg chg="mod">
          <ac:chgData name="Ambegaokar, Tanmay" userId="96dfaac0-927e-48e6-a118-6596d8e597c4" providerId="ADAL" clId="{D05AEB0B-1DFE-C74C-9FD5-15510425189E}" dt="2023-12-05T00:33:55.891" v="2698" actId="1076"/>
          <ac:spMkLst>
            <pc:docMk/>
            <pc:sldMk cId="777868468" sldId="270"/>
            <ac:spMk id="11" creationId="{88D9F9BB-08AC-4DDA-BFD1-DA29A99B622F}"/>
          </ac:spMkLst>
        </pc:spChg>
      </pc:sldChg>
      <pc:sldChg chg="addSp delSp modSp new mod">
        <pc:chgData name="Ambegaokar, Tanmay" userId="96dfaac0-927e-48e6-a118-6596d8e597c4" providerId="ADAL" clId="{D05AEB0B-1DFE-C74C-9FD5-15510425189E}" dt="2023-12-11T19:26:06.737" v="4451" actId="14100"/>
        <pc:sldMkLst>
          <pc:docMk/>
          <pc:sldMk cId="3357704193" sldId="271"/>
        </pc:sldMkLst>
        <pc:spChg chg="mod">
          <ac:chgData name="Ambegaokar, Tanmay" userId="96dfaac0-927e-48e6-a118-6596d8e597c4" providerId="ADAL" clId="{D05AEB0B-1DFE-C74C-9FD5-15510425189E}" dt="2023-12-05T05:08:58.301" v="2821" actId="20577"/>
          <ac:spMkLst>
            <pc:docMk/>
            <pc:sldMk cId="3357704193" sldId="271"/>
            <ac:spMk id="2" creationId="{3C0F551F-EAD3-86C4-E10C-78A1D482BCC7}"/>
          </ac:spMkLst>
        </pc:spChg>
        <pc:picChg chg="add mod">
          <ac:chgData name="Ambegaokar, Tanmay" userId="96dfaac0-927e-48e6-a118-6596d8e597c4" providerId="ADAL" clId="{D05AEB0B-1DFE-C74C-9FD5-15510425189E}" dt="2023-12-11T19:26:06.737" v="4451" actId="14100"/>
          <ac:picMkLst>
            <pc:docMk/>
            <pc:sldMk cId="3357704193" sldId="271"/>
            <ac:picMk id="3" creationId="{5D1223A4-F2F4-4015-130A-C656F0ED0920}"/>
          </ac:picMkLst>
        </pc:picChg>
        <pc:picChg chg="add mod modCrop">
          <ac:chgData name="Ambegaokar, Tanmay" userId="96dfaac0-927e-48e6-a118-6596d8e597c4" providerId="ADAL" clId="{D05AEB0B-1DFE-C74C-9FD5-15510425189E}" dt="2023-12-05T05:08:46.243" v="2797" actId="1076"/>
          <ac:picMkLst>
            <pc:docMk/>
            <pc:sldMk cId="3357704193" sldId="271"/>
            <ac:picMk id="5" creationId="{D9CCE35F-6C9D-F10F-16EB-640E7BCF2F7F}"/>
          </ac:picMkLst>
        </pc:picChg>
        <pc:picChg chg="del mod">
          <ac:chgData name="Ambegaokar, Tanmay" userId="96dfaac0-927e-48e6-a118-6596d8e597c4" providerId="ADAL" clId="{D05AEB0B-1DFE-C74C-9FD5-15510425189E}" dt="2023-12-11T19:25:14.839" v="4446" actId="478"/>
          <ac:picMkLst>
            <pc:docMk/>
            <pc:sldMk cId="3357704193" sldId="271"/>
            <ac:picMk id="13" creationId="{169A13C1-E002-D607-A35B-7F86E49F858E}"/>
          </ac:picMkLst>
        </pc:picChg>
      </pc:sldChg>
      <pc:sldChg chg="del">
        <pc:chgData name="Ambegaokar, Tanmay" userId="96dfaac0-927e-48e6-a118-6596d8e597c4" providerId="ADAL" clId="{D05AEB0B-1DFE-C74C-9FD5-15510425189E}" dt="2023-12-05T21:23:52.740" v="3765" actId="2696"/>
        <pc:sldMkLst>
          <pc:docMk/>
          <pc:sldMk cId="4015066922" sldId="275"/>
        </pc:sldMkLst>
      </pc:sldChg>
      <pc:sldChg chg="addSp delSp modSp mod ord modClrScheme chgLayout">
        <pc:chgData name="Ambegaokar, Tanmay" userId="96dfaac0-927e-48e6-a118-6596d8e597c4" providerId="ADAL" clId="{D05AEB0B-1DFE-C74C-9FD5-15510425189E}" dt="2023-12-05T21:48:36.964" v="3848" actId="1076"/>
        <pc:sldMkLst>
          <pc:docMk/>
          <pc:sldMk cId="2390756633" sldId="276"/>
        </pc:sldMkLst>
        <pc:spChg chg="mod">
          <ac:chgData name="Ambegaokar, Tanmay" userId="96dfaac0-927e-48e6-a118-6596d8e597c4" providerId="ADAL" clId="{D05AEB0B-1DFE-C74C-9FD5-15510425189E}" dt="2023-12-05T21:47:34.425" v="3820" actId="20577"/>
          <ac:spMkLst>
            <pc:docMk/>
            <pc:sldMk cId="2390756633" sldId="276"/>
            <ac:spMk id="2" creationId="{DE02BDE7-B66A-E379-C7DE-3CB7BDA17ACF}"/>
          </ac:spMkLst>
        </pc:spChg>
        <pc:spChg chg="add del mod">
          <ac:chgData name="Ambegaokar, Tanmay" userId="96dfaac0-927e-48e6-a118-6596d8e597c4" providerId="ADAL" clId="{D05AEB0B-1DFE-C74C-9FD5-15510425189E}" dt="2023-12-05T21:47:21.087" v="3775" actId="26606"/>
          <ac:spMkLst>
            <pc:docMk/>
            <pc:sldMk cId="2390756633" sldId="276"/>
            <ac:spMk id="15" creationId="{C02091C8-61E7-4BA6-ACB6-71B239CC4B19}"/>
          </ac:spMkLst>
        </pc:spChg>
        <pc:spChg chg="add del mod">
          <ac:chgData name="Ambegaokar, Tanmay" userId="96dfaac0-927e-48e6-a118-6596d8e597c4" providerId="ADAL" clId="{D05AEB0B-1DFE-C74C-9FD5-15510425189E}" dt="2023-12-05T21:47:40.935" v="3839" actId="478"/>
          <ac:spMkLst>
            <pc:docMk/>
            <pc:sldMk cId="2390756633" sldId="276"/>
            <ac:spMk id="17" creationId="{3601D512-CCC2-4B5B-8622-5D64DB2AD62F}"/>
          </ac:spMkLst>
        </pc:spChg>
        <pc:spChg chg="add mod">
          <ac:chgData name="Ambegaokar, Tanmay" userId="96dfaac0-927e-48e6-a118-6596d8e597c4" providerId="ADAL" clId="{D05AEB0B-1DFE-C74C-9FD5-15510425189E}" dt="2023-12-05T21:47:21.087" v="3775" actId="26606"/>
          <ac:spMkLst>
            <pc:docMk/>
            <pc:sldMk cId="2390756633" sldId="276"/>
            <ac:spMk id="19" creationId="{E608C2EB-6DF0-494B-A268-CF9FCA1EA07A}"/>
          </ac:spMkLst>
        </pc:spChg>
        <pc:spChg chg="add mod">
          <ac:chgData name="Ambegaokar, Tanmay" userId="96dfaac0-927e-48e6-a118-6596d8e597c4" providerId="ADAL" clId="{D05AEB0B-1DFE-C74C-9FD5-15510425189E}" dt="2023-12-05T21:47:21.087" v="3775" actId="26606"/>
          <ac:spMkLst>
            <pc:docMk/>
            <pc:sldMk cId="2390756633" sldId="276"/>
            <ac:spMk id="21" creationId="{447C668F-FB8A-4DC3-84A8-7D137B62789C}"/>
          </ac:spMkLst>
        </pc:spChg>
        <pc:spChg chg="add del">
          <ac:chgData name="Ambegaokar, Tanmay" userId="96dfaac0-927e-48e6-a118-6596d8e597c4" providerId="ADAL" clId="{D05AEB0B-1DFE-C74C-9FD5-15510425189E}" dt="2023-12-05T21:48:29.400" v="3847" actId="478"/>
          <ac:spMkLst>
            <pc:docMk/>
            <pc:sldMk cId="2390756633" sldId="276"/>
            <ac:spMk id="26" creationId="{EEE29103-7EAD-4144-AEB1-9015FB7BF86F}"/>
          </ac:spMkLst>
        </pc:spChg>
        <pc:picChg chg="add del mod">
          <ac:chgData name="Ambegaokar, Tanmay" userId="96dfaac0-927e-48e6-a118-6596d8e597c4" providerId="ADAL" clId="{D05AEB0B-1DFE-C74C-9FD5-15510425189E}" dt="2023-12-05T21:48:19.604" v="3845" actId="478"/>
          <ac:picMkLst>
            <pc:docMk/>
            <pc:sldMk cId="2390756633" sldId="276"/>
            <ac:picMk id="3" creationId="{9F8AF960-B92E-0EA3-1FB9-5CDF908C86D2}"/>
          </ac:picMkLst>
        </pc:picChg>
        <pc:picChg chg="add mod ord">
          <ac:chgData name="Ambegaokar, Tanmay" userId="96dfaac0-927e-48e6-a118-6596d8e597c4" providerId="ADAL" clId="{D05AEB0B-1DFE-C74C-9FD5-15510425189E}" dt="2023-12-05T21:48:36.964" v="3848" actId="1076"/>
          <ac:picMkLst>
            <pc:docMk/>
            <pc:sldMk cId="2390756633" sldId="276"/>
            <ac:picMk id="4" creationId="{B3CF21AE-AAC2-874D-2A5E-C9CBE4736398}"/>
          </ac:picMkLst>
        </pc:picChg>
        <pc:picChg chg="del mod ord">
          <ac:chgData name="Ambegaokar, Tanmay" userId="96dfaac0-927e-48e6-a118-6596d8e597c4" providerId="ADAL" clId="{D05AEB0B-1DFE-C74C-9FD5-15510425189E}" dt="2023-12-05T21:47:16.254" v="3773" actId="478"/>
          <ac:picMkLst>
            <pc:docMk/>
            <pc:sldMk cId="2390756633" sldId="276"/>
            <ac:picMk id="10" creationId="{B919585F-BECB-C107-8650-5B56E996622D}"/>
          </ac:picMkLst>
        </pc:picChg>
      </pc:sldChg>
      <pc:sldChg chg="modSp del mod">
        <pc:chgData name="Ambegaokar, Tanmay" userId="96dfaac0-927e-48e6-a118-6596d8e597c4" providerId="ADAL" clId="{D05AEB0B-1DFE-C74C-9FD5-15510425189E}" dt="2023-12-11T19:27:06.337" v="4452" actId="2696"/>
        <pc:sldMkLst>
          <pc:docMk/>
          <pc:sldMk cId="916103822" sldId="277"/>
        </pc:sldMkLst>
        <pc:spChg chg="mod">
          <ac:chgData name="Ambegaokar, Tanmay" userId="96dfaac0-927e-48e6-a118-6596d8e597c4" providerId="ADAL" clId="{D05AEB0B-1DFE-C74C-9FD5-15510425189E}" dt="2023-12-05T21:54:54.293" v="3851" actId="1076"/>
          <ac:spMkLst>
            <pc:docMk/>
            <pc:sldMk cId="916103822" sldId="277"/>
            <ac:spMk id="3" creationId="{213E5EF1-11E5-BDB5-53B7-430316094BC2}"/>
          </ac:spMkLst>
        </pc:spChg>
        <pc:picChg chg="mod">
          <ac:chgData name="Ambegaokar, Tanmay" userId="96dfaac0-927e-48e6-a118-6596d8e597c4" providerId="ADAL" clId="{D05AEB0B-1DFE-C74C-9FD5-15510425189E}" dt="2023-12-05T22:07:20.824" v="4189" actId="207"/>
          <ac:picMkLst>
            <pc:docMk/>
            <pc:sldMk cId="916103822" sldId="277"/>
            <ac:picMk id="4" creationId="{8E5AE7C5-5A3E-E01C-3FBA-A2706F58694E}"/>
          </ac:picMkLst>
        </pc:picChg>
      </pc:sldChg>
      <pc:sldChg chg="addSp delSp modSp mod">
        <pc:chgData name="Ambegaokar, Tanmay" userId="96dfaac0-927e-48e6-a118-6596d8e597c4" providerId="ADAL" clId="{D05AEB0B-1DFE-C74C-9FD5-15510425189E}" dt="2023-12-12T22:16:16.845" v="5202" actId="14100"/>
        <pc:sldMkLst>
          <pc:docMk/>
          <pc:sldMk cId="2791864493" sldId="278"/>
        </pc:sldMkLst>
        <pc:spChg chg="mod">
          <ac:chgData name="Ambegaokar, Tanmay" userId="96dfaac0-927e-48e6-a118-6596d8e597c4" providerId="ADAL" clId="{D05AEB0B-1DFE-C74C-9FD5-15510425189E}" dt="2023-12-12T22:10:47.175" v="5176" actId="26606"/>
          <ac:spMkLst>
            <pc:docMk/>
            <pc:sldMk cId="2791864493" sldId="278"/>
            <ac:spMk id="2" creationId="{D29B7373-0D0A-F9C7-D419-51EA8DE8DA86}"/>
          </ac:spMkLst>
        </pc:spChg>
        <pc:spChg chg="del mod">
          <ac:chgData name="Ambegaokar, Tanmay" userId="96dfaac0-927e-48e6-a118-6596d8e597c4" providerId="ADAL" clId="{D05AEB0B-1DFE-C74C-9FD5-15510425189E}" dt="2023-12-05T20:23:36.713" v="3677" actId="478"/>
          <ac:spMkLst>
            <pc:docMk/>
            <pc:sldMk cId="2791864493" sldId="278"/>
            <ac:spMk id="3" creationId="{9280F7B3-83A0-24DD-2731-F06FEC1A8741}"/>
          </ac:spMkLst>
        </pc:spChg>
        <pc:spChg chg="add del mod">
          <ac:chgData name="Ambegaokar, Tanmay" userId="96dfaac0-927e-48e6-a118-6596d8e597c4" providerId="ADAL" clId="{D05AEB0B-1DFE-C74C-9FD5-15510425189E}" dt="2023-12-05T20:23:28.810" v="3676" actId="478"/>
          <ac:spMkLst>
            <pc:docMk/>
            <pc:sldMk cId="2791864493" sldId="278"/>
            <ac:spMk id="4" creationId="{22E0D562-D828-A671-8D40-65FC4F74C3B9}"/>
          </ac:spMkLst>
        </pc:spChg>
        <pc:spChg chg="add del mod">
          <ac:chgData name="Ambegaokar, Tanmay" userId="96dfaac0-927e-48e6-a118-6596d8e597c4" providerId="ADAL" clId="{D05AEB0B-1DFE-C74C-9FD5-15510425189E}" dt="2023-12-05T20:19:40.353" v="3613"/>
          <ac:spMkLst>
            <pc:docMk/>
            <pc:sldMk cId="2791864493" sldId="278"/>
            <ac:spMk id="5" creationId="{03E4F345-77E6-705F-BD23-5CD304AD1743}"/>
          </ac:spMkLst>
        </pc:spChg>
        <pc:spChg chg="add del">
          <ac:chgData name="Ambegaokar, Tanmay" userId="96dfaac0-927e-48e6-a118-6596d8e597c4" providerId="ADAL" clId="{D05AEB0B-1DFE-C74C-9FD5-15510425189E}" dt="2023-12-05T20:23:14.717" v="3672" actId="478"/>
          <ac:spMkLst>
            <pc:docMk/>
            <pc:sldMk cId="2791864493" sldId="278"/>
            <ac:spMk id="7" creationId="{9D10E506-A0F0-9A4C-3DA2-DDE7F9426BD0}"/>
          </ac:spMkLst>
        </pc:spChg>
        <pc:spChg chg="add mod">
          <ac:chgData name="Ambegaokar, Tanmay" userId="96dfaac0-927e-48e6-a118-6596d8e597c4" providerId="ADAL" clId="{D05AEB0B-1DFE-C74C-9FD5-15510425189E}" dt="2023-12-12T22:10:47.175" v="5176" actId="26606"/>
          <ac:spMkLst>
            <pc:docMk/>
            <pc:sldMk cId="2791864493" sldId="278"/>
            <ac:spMk id="8" creationId="{7CE7D06E-1EB4-072C-2A62-3420AAD67DEA}"/>
          </ac:spMkLst>
        </pc:spChg>
        <pc:spChg chg="add del">
          <ac:chgData name="Ambegaokar, Tanmay" userId="96dfaac0-927e-48e6-a118-6596d8e597c4" providerId="ADAL" clId="{D05AEB0B-1DFE-C74C-9FD5-15510425189E}" dt="2023-12-12T22:10:47.175" v="5176" actId="26606"/>
          <ac:spMkLst>
            <pc:docMk/>
            <pc:sldMk cId="2791864493" sldId="278"/>
            <ac:spMk id="14" creationId="{BE8D5989-5D49-41EE-9681-9A5AB28BFC2C}"/>
          </ac:spMkLst>
        </pc:spChg>
        <pc:spChg chg="add del">
          <ac:chgData name="Ambegaokar, Tanmay" userId="96dfaac0-927e-48e6-a118-6596d8e597c4" providerId="ADAL" clId="{D05AEB0B-1DFE-C74C-9FD5-15510425189E}" dt="2023-12-12T22:10:47.175" v="5176" actId="26606"/>
          <ac:spMkLst>
            <pc:docMk/>
            <pc:sldMk cId="2791864493" sldId="278"/>
            <ac:spMk id="16" creationId="{A60C28C0-EFDC-4047-81BA-16DBA9A9132E}"/>
          </ac:spMkLst>
        </pc:spChg>
        <pc:spChg chg="add del">
          <ac:chgData name="Ambegaokar, Tanmay" userId="96dfaac0-927e-48e6-a118-6596d8e597c4" providerId="ADAL" clId="{D05AEB0B-1DFE-C74C-9FD5-15510425189E}" dt="2023-12-12T22:10:47.175" v="5176" actId="26606"/>
          <ac:spMkLst>
            <pc:docMk/>
            <pc:sldMk cId="2791864493" sldId="278"/>
            <ac:spMk id="18" creationId="{6D4D1CD5-79A4-491C-85F0-0EE21E8849CB}"/>
          </ac:spMkLst>
        </pc:spChg>
        <pc:picChg chg="add mod">
          <ac:chgData name="Ambegaokar, Tanmay" userId="96dfaac0-927e-48e6-a118-6596d8e597c4" providerId="ADAL" clId="{D05AEB0B-1DFE-C74C-9FD5-15510425189E}" dt="2023-12-05T20:28:08.747" v="3726" actId="14100"/>
          <ac:picMkLst>
            <pc:docMk/>
            <pc:sldMk cId="2791864493" sldId="278"/>
            <ac:picMk id="6" creationId="{E7EB18B4-5350-3D04-4B11-60919008C0FD}"/>
          </ac:picMkLst>
        </pc:picChg>
        <pc:picChg chg="add del">
          <ac:chgData name="Ambegaokar, Tanmay" userId="96dfaac0-927e-48e6-a118-6596d8e597c4" providerId="ADAL" clId="{D05AEB0B-1DFE-C74C-9FD5-15510425189E}" dt="2023-12-12T22:10:47.175" v="5176" actId="26606"/>
          <ac:picMkLst>
            <pc:docMk/>
            <pc:sldMk cId="2791864493" sldId="278"/>
            <ac:picMk id="10" creationId="{2A34E210-5BFD-6B29-A75A-ECF541617AC7}"/>
          </ac:picMkLst>
        </pc:picChg>
        <pc:picChg chg="add del mod">
          <ac:chgData name="Ambegaokar, Tanmay" userId="96dfaac0-927e-48e6-a118-6596d8e597c4" providerId="ADAL" clId="{D05AEB0B-1DFE-C74C-9FD5-15510425189E}" dt="2023-12-12T22:15:19.466" v="5196" actId="478"/>
          <ac:picMkLst>
            <pc:docMk/>
            <pc:sldMk cId="2791864493" sldId="278"/>
            <ac:picMk id="1026" creationId="{48B9AD4F-74EC-BC13-3FAF-50DC9DE3B812}"/>
          </ac:picMkLst>
        </pc:picChg>
        <pc:picChg chg="add mod">
          <ac:chgData name="Ambegaokar, Tanmay" userId="96dfaac0-927e-48e6-a118-6596d8e597c4" providerId="ADAL" clId="{D05AEB0B-1DFE-C74C-9FD5-15510425189E}" dt="2023-12-12T22:16:16.845" v="5202" actId="14100"/>
          <ac:picMkLst>
            <pc:docMk/>
            <pc:sldMk cId="2791864493" sldId="278"/>
            <ac:picMk id="1028" creationId="{B2727F2A-1CB9-1ED9-0790-62F22B85A275}"/>
          </ac:picMkLst>
        </pc:picChg>
      </pc:sldChg>
      <pc:sldChg chg="addSp delSp modSp del mod">
        <pc:chgData name="Ambegaokar, Tanmay" userId="96dfaac0-927e-48e6-a118-6596d8e597c4" providerId="ADAL" clId="{D05AEB0B-1DFE-C74C-9FD5-15510425189E}" dt="2023-12-05T21:49:01.729" v="3849" actId="2696"/>
        <pc:sldMkLst>
          <pc:docMk/>
          <pc:sldMk cId="3851888571" sldId="280"/>
        </pc:sldMkLst>
        <pc:spChg chg="mod">
          <ac:chgData name="Ambegaokar, Tanmay" userId="96dfaac0-927e-48e6-a118-6596d8e597c4" providerId="ADAL" clId="{D05AEB0B-1DFE-C74C-9FD5-15510425189E}" dt="2023-12-05T21:19:39.539" v="3751" actId="20577"/>
          <ac:spMkLst>
            <pc:docMk/>
            <pc:sldMk cId="3851888571" sldId="280"/>
            <ac:spMk id="2" creationId="{3C0F551F-EAD3-86C4-E10C-78A1D482BCC7}"/>
          </ac:spMkLst>
        </pc:spChg>
        <pc:spChg chg="del mod">
          <ac:chgData name="Ambegaokar, Tanmay" userId="96dfaac0-927e-48e6-a118-6596d8e597c4" providerId="ADAL" clId="{D05AEB0B-1DFE-C74C-9FD5-15510425189E}" dt="2023-12-05T21:17:06.567" v="3748" actId="478"/>
          <ac:spMkLst>
            <pc:docMk/>
            <pc:sldMk cId="3851888571" sldId="280"/>
            <ac:spMk id="3" creationId="{02DC0E2F-62D3-2C85-20DA-BE7417003380}"/>
          </ac:spMkLst>
        </pc:spChg>
        <pc:picChg chg="add mod">
          <ac:chgData name="Ambegaokar, Tanmay" userId="96dfaac0-927e-48e6-a118-6596d8e597c4" providerId="ADAL" clId="{D05AEB0B-1DFE-C74C-9FD5-15510425189E}" dt="2023-12-05T21:19:52.701" v="3753" actId="14100"/>
          <ac:picMkLst>
            <pc:docMk/>
            <pc:sldMk cId="3851888571" sldId="280"/>
            <ac:picMk id="4" creationId="{7A1F2E1F-0B5C-D314-9336-BE2A1BB25079}"/>
          </ac:picMkLst>
        </pc:picChg>
      </pc:sldChg>
      <pc:sldChg chg="del">
        <pc:chgData name="Ambegaokar, Tanmay" userId="96dfaac0-927e-48e6-a118-6596d8e597c4" providerId="ADAL" clId="{D05AEB0B-1DFE-C74C-9FD5-15510425189E}" dt="2023-12-05T20:25:28.281" v="3719" actId="2696"/>
        <pc:sldMkLst>
          <pc:docMk/>
          <pc:sldMk cId="257535649" sldId="281"/>
        </pc:sldMkLst>
      </pc:sldChg>
      <pc:sldChg chg="del">
        <pc:chgData name="Ambegaokar, Tanmay" userId="96dfaac0-927e-48e6-a118-6596d8e597c4" providerId="ADAL" clId="{D05AEB0B-1DFE-C74C-9FD5-15510425189E}" dt="2023-12-05T21:16:18.874" v="3738" actId="2696"/>
        <pc:sldMkLst>
          <pc:docMk/>
          <pc:sldMk cId="1733125933" sldId="283"/>
        </pc:sldMkLst>
      </pc:sldChg>
      <pc:sldChg chg="modSp del mod">
        <pc:chgData name="Ambegaokar, Tanmay" userId="96dfaac0-927e-48e6-a118-6596d8e597c4" providerId="ADAL" clId="{D05AEB0B-1DFE-C74C-9FD5-15510425189E}" dt="2023-12-05T21:49:07.230" v="3850" actId="2696"/>
        <pc:sldMkLst>
          <pc:docMk/>
          <pc:sldMk cId="969096566" sldId="284"/>
        </pc:sldMkLst>
        <pc:picChg chg="mod">
          <ac:chgData name="Ambegaokar, Tanmay" userId="96dfaac0-927e-48e6-a118-6596d8e597c4" providerId="ADAL" clId="{D05AEB0B-1DFE-C74C-9FD5-15510425189E}" dt="2023-12-05T21:16:28.286" v="3739" actId="14100"/>
          <ac:picMkLst>
            <pc:docMk/>
            <pc:sldMk cId="969096566" sldId="284"/>
            <ac:picMk id="10" creationId="{D62FD0BB-B68E-7D27-FA86-F552C26618B2}"/>
          </ac:picMkLst>
        </pc:picChg>
      </pc:sldChg>
      <pc:sldChg chg="addSp delSp modSp mod">
        <pc:chgData name="Ambegaokar, Tanmay" userId="96dfaac0-927e-48e6-a118-6596d8e597c4" providerId="ADAL" clId="{D05AEB0B-1DFE-C74C-9FD5-15510425189E}" dt="2023-12-11T19:31:54.169" v="4491" actId="14100"/>
        <pc:sldMkLst>
          <pc:docMk/>
          <pc:sldMk cId="3707749658" sldId="285"/>
        </pc:sldMkLst>
        <pc:spChg chg="mod">
          <ac:chgData name="Ambegaokar, Tanmay" userId="96dfaac0-927e-48e6-a118-6596d8e597c4" providerId="ADAL" clId="{D05AEB0B-1DFE-C74C-9FD5-15510425189E}" dt="2023-12-11T19:31:50.192" v="4490" actId="14100"/>
          <ac:spMkLst>
            <pc:docMk/>
            <pc:sldMk cId="3707749658" sldId="285"/>
            <ac:spMk id="3" creationId="{237EBB81-1582-9185-00D8-924937364216}"/>
          </ac:spMkLst>
        </pc:spChg>
        <pc:spChg chg="add del mod">
          <ac:chgData name="Ambegaokar, Tanmay" userId="96dfaac0-927e-48e6-a118-6596d8e597c4" providerId="ADAL" clId="{D05AEB0B-1DFE-C74C-9FD5-15510425189E}" dt="2023-12-05T21:22:50.907" v="3756"/>
          <ac:spMkLst>
            <pc:docMk/>
            <pc:sldMk cId="3707749658" sldId="285"/>
            <ac:spMk id="7" creationId="{FAD3D96F-FDD4-079F-3927-F3358861799F}"/>
          </ac:spMkLst>
        </pc:spChg>
        <pc:picChg chg="del">
          <ac:chgData name="Ambegaokar, Tanmay" userId="96dfaac0-927e-48e6-a118-6596d8e597c4" providerId="ADAL" clId="{D05AEB0B-1DFE-C74C-9FD5-15510425189E}" dt="2023-12-05T21:21:05.410" v="3755" actId="21"/>
          <ac:picMkLst>
            <pc:docMk/>
            <pc:sldMk cId="3707749658" sldId="285"/>
            <ac:picMk id="4" creationId="{AAAAC3B1-5C6E-3314-D19B-F7B1870B87EB}"/>
          </ac:picMkLst>
        </pc:picChg>
        <pc:picChg chg="add mod">
          <ac:chgData name="Ambegaokar, Tanmay" userId="96dfaac0-927e-48e6-a118-6596d8e597c4" providerId="ADAL" clId="{D05AEB0B-1DFE-C74C-9FD5-15510425189E}" dt="2023-12-11T19:31:54.169" v="4491" actId="14100"/>
          <ac:picMkLst>
            <pc:docMk/>
            <pc:sldMk cId="3707749658" sldId="285"/>
            <ac:picMk id="4" creationId="{D78CE922-3CBA-DC0C-F407-9CAF20AB5D98}"/>
          </ac:picMkLst>
        </pc:picChg>
        <pc:picChg chg="add del mod">
          <ac:chgData name="Ambegaokar, Tanmay" userId="96dfaac0-927e-48e6-a118-6596d8e597c4" providerId="ADAL" clId="{D05AEB0B-1DFE-C74C-9FD5-15510425189E}" dt="2023-12-11T19:31:15.244" v="4486" actId="478"/>
          <ac:picMkLst>
            <pc:docMk/>
            <pc:sldMk cId="3707749658" sldId="285"/>
            <ac:picMk id="5" creationId="{1674F432-B265-C087-B74F-153E36E200C9}"/>
          </ac:picMkLst>
        </pc:picChg>
        <pc:picChg chg="add mod">
          <ac:chgData name="Ambegaokar, Tanmay" userId="96dfaac0-927e-48e6-a118-6596d8e597c4" providerId="ADAL" clId="{D05AEB0B-1DFE-C74C-9FD5-15510425189E}" dt="2023-12-05T21:23:25.399" v="3763" actId="14100"/>
          <ac:picMkLst>
            <pc:docMk/>
            <pc:sldMk cId="3707749658" sldId="285"/>
            <ac:picMk id="8" creationId="{5F6A751B-3DDA-771E-94FB-0006786EA152}"/>
          </ac:picMkLst>
        </pc:picChg>
      </pc:sldChg>
      <pc:sldChg chg="addSp delSp modSp mod">
        <pc:chgData name="Ambegaokar, Tanmay" userId="96dfaac0-927e-48e6-a118-6596d8e597c4" providerId="ADAL" clId="{D05AEB0B-1DFE-C74C-9FD5-15510425189E}" dt="2023-12-12T16:06:47.899" v="5035" actId="14100"/>
        <pc:sldMkLst>
          <pc:docMk/>
          <pc:sldMk cId="2633037383" sldId="286"/>
        </pc:sldMkLst>
        <pc:spChg chg="del mod">
          <ac:chgData name="Ambegaokar, Tanmay" userId="96dfaac0-927e-48e6-a118-6596d8e597c4" providerId="ADAL" clId="{D05AEB0B-1DFE-C74C-9FD5-15510425189E}" dt="2023-12-12T16:04:33.262" v="4933" actId="478"/>
          <ac:spMkLst>
            <pc:docMk/>
            <pc:sldMk cId="2633037383" sldId="286"/>
            <ac:spMk id="3" creationId="{2168E8D5-CF1D-B563-C38C-BF2C3A16176B}"/>
          </ac:spMkLst>
        </pc:spChg>
        <pc:spChg chg="add mod">
          <ac:chgData name="Ambegaokar, Tanmay" userId="96dfaac0-927e-48e6-a118-6596d8e597c4" providerId="ADAL" clId="{D05AEB0B-1DFE-C74C-9FD5-15510425189E}" dt="2023-12-12T16:06:47.899" v="5035" actId="14100"/>
          <ac:spMkLst>
            <pc:docMk/>
            <pc:sldMk cId="2633037383" sldId="286"/>
            <ac:spMk id="4" creationId="{56509390-232D-9914-1B37-42ED0D802375}"/>
          </ac:spMkLst>
        </pc:spChg>
        <pc:picChg chg="add mod">
          <ac:chgData name="Ambegaokar, Tanmay" userId="96dfaac0-927e-48e6-a118-6596d8e597c4" providerId="ADAL" clId="{D05AEB0B-1DFE-C74C-9FD5-15510425189E}" dt="2023-12-12T16:05:47.440" v="4952" actId="14100"/>
          <ac:picMkLst>
            <pc:docMk/>
            <pc:sldMk cId="2633037383" sldId="286"/>
            <ac:picMk id="5" creationId="{5126FC98-F5F8-E3C7-6DC0-735AB844E297}"/>
          </ac:picMkLst>
        </pc:picChg>
        <pc:picChg chg="mod">
          <ac:chgData name="Ambegaokar, Tanmay" userId="96dfaac0-927e-48e6-a118-6596d8e597c4" providerId="ADAL" clId="{D05AEB0B-1DFE-C74C-9FD5-15510425189E}" dt="2023-12-12T16:05:29.102" v="4945" actId="14100"/>
          <ac:picMkLst>
            <pc:docMk/>
            <pc:sldMk cId="2633037383" sldId="286"/>
            <ac:picMk id="7" creationId="{3F7BDB52-1581-8F39-ADAF-1042E86BB69E}"/>
          </ac:picMkLst>
        </pc:picChg>
      </pc:sldChg>
      <pc:sldChg chg="del">
        <pc:chgData name="Ambegaokar, Tanmay" userId="96dfaac0-927e-48e6-a118-6596d8e597c4" providerId="ADAL" clId="{D05AEB0B-1DFE-C74C-9FD5-15510425189E}" dt="2023-12-05T20:22:07.053" v="3666" actId="2696"/>
        <pc:sldMkLst>
          <pc:docMk/>
          <pc:sldMk cId="4165926612" sldId="288"/>
        </pc:sldMkLst>
      </pc:sldChg>
      <pc:sldChg chg="addSp delSp modSp new mod modClrScheme chgLayout">
        <pc:chgData name="Ambegaokar, Tanmay" userId="96dfaac0-927e-48e6-a118-6596d8e597c4" providerId="ADAL" clId="{D05AEB0B-1DFE-C74C-9FD5-15510425189E}" dt="2023-12-05T19:46:31.603" v="2980" actId="1076"/>
        <pc:sldMkLst>
          <pc:docMk/>
          <pc:sldMk cId="892276102" sldId="289"/>
        </pc:sldMkLst>
        <pc:spChg chg="mod ord">
          <ac:chgData name="Ambegaokar, Tanmay" userId="96dfaac0-927e-48e6-a118-6596d8e597c4" providerId="ADAL" clId="{D05AEB0B-1DFE-C74C-9FD5-15510425189E}" dt="2023-12-05T19:45:58.602" v="2974" actId="14100"/>
          <ac:spMkLst>
            <pc:docMk/>
            <pc:sldMk cId="892276102" sldId="289"/>
            <ac:spMk id="2" creationId="{1FA20178-4C45-15C8-19BA-107E1282617B}"/>
          </ac:spMkLst>
        </pc:spChg>
        <pc:spChg chg="del">
          <ac:chgData name="Ambegaokar, Tanmay" userId="96dfaac0-927e-48e6-a118-6596d8e597c4" providerId="ADAL" clId="{D05AEB0B-1DFE-C74C-9FD5-15510425189E}" dt="2023-12-05T19:36:53.512" v="2900"/>
          <ac:spMkLst>
            <pc:docMk/>
            <pc:sldMk cId="892276102" sldId="289"/>
            <ac:spMk id="3" creationId="{8BC680C5-89BF-6B08-76B9-53C20FC3EA4D}"/>
          </ac:spMkLst>
        </pc:spChg>
        <pc:spChg chg="add del mod">
          <ac:chgData name="Ambegaokar, Tanmay" userId="96dfaac0-927e-48e6-a118-6596d8e597c4" providerId="ADAL" clId="{D05AEB0B-1DFE-C74C-9FD5-15510425189E}" dt="2023-12-05T19:45:13.920" v="2968" actId="11529"/>
          <ac:spMkLst>
            <pc:docMk/>
            <pc:sldMk cId="892276102" sldId="289"/>
            <ac:spMk id="5" creationId="{930B32BF-0BD8-F351-FB03-44AC9449F395}"/>
          </ac:spMkLst>
        </pc:spChg>
        <pc:spChg chg="add del mod">
          <ac:chgData name="Ambegaokar, Tanmay" userId="96dfaac0-927e-48e6-a118-6596d8e597c4" providerId="ADAL" clId="{D05AEB0B-1DFE-C74C-9FD5-15510425189E}" dt="2023-12-05T19:37:03.652" v="2903" actId="26606"/>
          <ac:spMkLst>
            <pc:docMk/>
            <pc:sldMk cId="892276102" sldId="289"/>
            <ac:spMk id="9" creationId="{EEE29103-7EAD-4144-AEB1-9015FB7BF86F}"/>
          </ac:spMkLst>
        </pc:spChg>
        <pc:spChg chg="add del mod">
          <ac:chgData name="Ambegaokar, Tanmay" userId="96dfaac0-927e-48e6-a118-6596d8e597c4" providerId="ADAL" clId="{D05AEB0B-1DFE-C74C-9FD5-15510425189E}" dt="2023-12-05T19:37:03.652" v="2903" actId="26606"/>
          <ac:spMkLst>
            <pc:docMk/>
            <pc:sldMk cId="892276102" sldId="289"/>
            <ac:spMk id="11" creationId="{578F8F34-BF99-476E-86C4-4B4576C7577A}"/>
          </ac:spMkLst>
        </pc:spChg>
        <pc:spChg chg="add del mod">
          <ac:chgData name="Ambegaokar, Tanmay" userId="96dfaac0-927e-48e6-a118-6596d8e597c4" providerId="ADAL" clId="{D05AEB0B-1DFE-C74C-9FD5-15510425189E}" dt="2023-12-05T19:37:03.652" v="2903" actId="26606"/>
          <ac:spMkLst>
            <pc:docMk/>
            <pc:sldMk cId="892276102" sldId="289"/>
            <ac:spMk id="13" creationId="{7F85241D-C269-487B-9FC3-6FC98CC7BD15}"/>
          </ac:spMkLst>
        </pc:spChg>
        <pc:spChg chg="add del mod">
          <ac:chgData name="Ambegaokar, Tanmay" userId="96dfaac0-927e-48e6-a118-6596d8e597c4" providerId="ADAL" clId="{D05AEB0B-1DFE-C74C-9FD5-15510425189E}" dt="2023-12-05T19:37:03.652" v="2903" actId="26606"/>
          <ac:spMkLst>
            <pc:docMk/>
            <pc:sldMk cId="892276102" sldId="289"/>
            <ac:spMk id="15" creationId="{E27B8990-9A72-47E9-AC0A-F6EB302F4E5E}"/>
          </ac:spMkLst>
        </pc:spChg>
        <pc:spChg chg="add del mod">
          <ac:chgData name="Ambegaokar, Tanmay" userId="96dfaac0-927e-48e6-a118-6596d8e597c4" providerId="ADAL" clId="{D05AEB0B-1DFE-C74C-9FD5-15510425189E}" dt="2023-12-05T19:46:31.603" v="2980" actId="1076"/>
          <ac:spMkLst>
            <pc:docMk/>
            <pc:sldMk cId="892276102" sldId="289"/>
            <ac:spMk id="17" creationId="{EEE29103-7EAD-4144-AEB1-9015FB7BF86F}"/>
          </ac:spMkLst>
        </pc:spChg>
        <pc:spChg chg="add mod">
          <ac:chgData name="Ambegaokar, Tanmay" userId="96dfaac0-927e-48e6-a118-6596d8e597c4" providerId="ADAL" clId="{D05AEB0B-1DFE-C74C-9FD5-15510425189E}" dt="2023-12-05T19:37:53.034" v="2908" actId="26606"/>
          <ac:spMkLst>
            <pc:docMk/>
            <pc:sldMk cId="892276102" sldId="289"/>
            <ac:spMk id="18" creationId="{578F8F34-BF99-476E-86C4-4B4576C7577A}"/>
          </ac:spMkLst>
        </pc:spChg>
        <pc:spChg chg="add mod">
          <ac:chgData name="Ambegaokar, Tanmay" userId="96dfaac0-927e-48e6-a118-6596d8e597c4" providerId="ADAL" clId="{D05AEB0B-1DFE-C74C-9FD5-15510425189E}" dt="2023-12-05T19:37:53.034" v="2908" actId="26606"/>
          <ac:spMkLst>
            <pc:docMk/>
            <pc:sldMk cId="892276102" sldId="289"/>
            <ac:spMk id="19" creationId="{7F85241D-C269-487B-9FC3-6FC98CC7BD15}"/>
          </ac:spMkLst>
        </pc:spChg>
        <pc:spChg chg="add mod">
          <ac:chgData name="Ambegaokar, Tanmay" userId="96dfaac0-927e-48e6-a118-6596d8e597c4" providerId="ADAL" clId="{D05AEB0B-1DFE-C74C-9FD5-15510425189E}" dt="2023-12-05T19:37:53.034" v="2908" actId="26606"/>
          <ac:spMkLst>
            <pc:docMk/>
            <pc:sldMk cId="892276102" sldId="289"/>
            <ac:spMk id="20" creationId="{E27B8990-9A72-47E9-AC0A-F6EB302F4E5E}"/>
          </ac:spMkLst>
        </pc:spChg>
        <pc:spChg chg="add del">
          <ac:chgData name="Ambegaokar, Tanmay" userId="96dfaac0-927e-48e6-a118-6596d8e597c4" providerId="ADAL" clId="{D05AEB0B-1DFE-C74C-9FD5-15510425189E}" dt="2023-12-05T19:37:49.169" v="2906" actId="26606"/>
          <ac:spMkLst>
            <pc:docMk/>
            <pc:sldMk cId="892276102" sldId="289"/>
            <ac:spMk id="25" creationId="{C02091C8-61E7-4BA6-ACB6-71B239CC4B19}"/>
          </ac:spMkLst>
        </pc:spChg>
        <pc:spChg chg="add del">
          <ac:chgData name="Ambegaokar, Tanmay" userId="96dfaac0-927e-48e6-a118-6596d8e597c4" providerId="ADAL" clId="{D05AEB0B-1DFE-C74C-9FD5-15510425189E}" dt="2023-12-05T19:37:53.034" v="2908" actId="26606"/>
          <ac:spMkLst>
            <pc:docMk/>
            <pc:sldMk cId="892276102" sldId="289"/>
            <ac:spMk id="27" creationId="{EEE29103-7EAD-4144-AEB1-9015FB7BF86F}"/>
          </ac:spMkLst>
        </pc:spChg>
        <pc:picChg chg="add mod">
          <ac:chgData name="Ambegaokar, Tanmay" userId="96dfaac0-927e-48e6-a118-6596d8e597c4" providerId="ADAL" clId="{D05AEB0B-1DFE-C74C-9FD5-15510425189E}" dt="2023-12-05T19:46:10.923" v="2976" actId="14100"/>
          <ac:picMkLst>
            <pc:docMk/>
            <pc:sldMk cId="892276102" sldId="289"/>
            <ac:picMk id="4" creationId="{5C6D9F7E-D3B3-77BD-0C16-C1AE1CB747C8}"/>
          </ac:picMkLst>
        </pc:picChg>
      </pc:sldChg>
      <pc:sldChg chg="addSp delSp modSp new del mod">
        <pc:chgData name="Ambegaokar, Tanmay" userId="96dfaac0-927e-48e6-a118-6596d8e597c4" providerId="ADAL" clId="{D05AEB0B-1DFE-C74C-9FD5-15510425189E}" dt="2023-12-12T15:47:09.976" v="4711" actId="2696"/>
        <pc:sldMkLst>
          <pc:docMk/>
          <pc:sldMk cId="3708536507" sldId="290"/>
        </pc:sldMkLst>
        <pc:spChg chg="mod">
          <ac:chgData name="Ambegaokar, Tanmay" userId="96dfaac0-927e-48e6-a118-6596d8e597c4" providerId="ADAL" clId="{D05AEB0B-1DFE-C74C-9FD5-15510425189E}" dt="2023-12-05T22:27:24.649" v="4193" actId="122"/>
          <ac:spMkLst>
            <pc:docMk/>
            <pc:sldMk cId="3708536507" sldId="290"/>
            <ac:spMk id="2" creationId="{9E10EA11-904A-C113-04A0-90A193448933}"/>
          </ac:spMkLst>
        </pc:spChg>
        <pc:spChg chg="del">
          <ac:chgData name="Ambegaokar, Tanmay" userId="96dfaac0-927e-48e6-a118-6596d8e597c4" providerId="ADAL" clId="{D05AEB0B-1DFE-C74C-9FD5-15510425189E}" dt="2023-12-05T22:27:39.935" v="4194" actId="3680"/>
          <ac:spMkLst>
            <pc:docMk/>
            <pc:sldMk cId="3708536507" sldId="290"/>
            <ac:spMk id="3" creationId="{344A1BC7-61A1-9E7C-96C1-74FAAF9CF8B2}"/>
          </ac:spMkLst>
        </pc:spChg>
        <pc:graphicFrameChg chg="add mod ord modGraphic">
          <ac:chgData name="Ambegaokar, Tanmay" userId="96dfaac0-927e-48e6-a118-6596d8e597c4" providerId="ADAL" clId="{D05AEB0B-1DFE-C74C-9FD5-15510425189E}" dt="2023-12-05T22:30:27.344" v="4308" actId="20577"/>
          <ac:graphicFrameMkLst>
            <pc:docMk/>
            <pc:sldMk cId="3708536507" sldId="290"/>
            <ac:graphicFrameMk id="4" creationId="{A2B778F6-FC4E-93DF-FE02-E9928C4786BC}"/>
          </ac:graphicFrameMkLst>
        </pc:graphicFrameChg>
      </pc:sldChg>
      <pc:sldChg chg="modSp new mod">
        <pc:chgData name="Ambegaokar, Tanmay" userId="96dfaac0-927e-48e6-a118-6596d8e597c4" providerId="ADAL" clId="{D05AEB0B-1DFE-C74C-9FD5-15510425189E}" dt="2023-12-12T15:52:23.599" v="4828" actId="20577"/>
        <pc:sldMkLst>
          <pc:docMk/>
          <pc:sldMk cId="2589988020" sldId="292"/>
        </pc:sldMkLst>
        <pc:spChg chg="mod">
          <ac:chgData name="Ambegaokar, Tanmay" userId="96dfaac0-927e-48e6-a118-6596d8e597c4" providerId="ADAL" clId="{D05AEB0B-1DFE-C74C-9FD5-15510425189E}" dt="2023-12-05T23:22:53.466" v="4317" actId="122"/>
          <ac:spMkLst>
            <pc:docMk/>
            <pc:sldMk cId="2589988020" sldId="292"/>
            <ac:spMk id="2" creationId="{1AB1C6A4-76D5-2815-74CB-A84286F68DF2}"/>
          </ac:spMkLst>
        </pc:spChg>
        <pc:spChg chg="mod">
          <ac:chgData name="Ambegaokar, Tanmay" userId="96dfaac0-927e-48e6-a118-6596d8e597c4" providerId="ADAL" clId="{D05AEB0B-1DFE-C74C-9FD5-15510425189E}" dt="2023-12-12T15:52:23.599" v="4828" actId="20577"/>
          <ac:spMkLst>
            <pc:docMk/>
            <pc:sldMk cId="2589988020" sldId="292"/>
            <ac:spMk id="3" creationId="{232489CA-EC3E-9B59-D4CF-6DC86D22265A}"/>
          </ac:spMkLst>
        </pc:spChg>
      </pc:sldChg>
      <pc:sldChg chg="addSp delSp modSp new mod modClrScheme chgLayout">
        <pc:chgData name="Ambegaokar, Tanmay" userId="96dfaac0-927e-48e6-a118-6596d8e597c4" providerId="ADAL" clId="{D05AEB0B-1DFE-C74C-9FD5-15510425189E}" dt="2023-12-11T19:35:24.108" v="4623" actId="1076"/>
        <pc:sldMkLst>
          <pc:docMk/>
          <pc:sldMk cId="107958690" sldId="293"/>
        </pc:sldMkLst>
        <pc:spChg chg="add">
          <ac:chgData name="Ambegaokar, Tanmay" userId="96dfaac0-927e-48e6-a118-6596d8e597c4" providerId="ADAL" clId="{D05AEB0B-1DFE-C74C-9FD5-15510425189E}" dt="2023-12-11T19:28:35.887" v="4485" actId="26606"/>
          <ac:spMkLst>
            <pc:docMk/>
            <pc:sldMk cId="107958690" sldId="293"/>
            <ac:spMk id="2" creationId="{4F36DAD0-FCC9-5DD4-4600-DCC667815888}"/>
          </ac:spMkLst>
        </pc:spChg>
        <pc:spChg chg="del">
          <ac:chgData name="Ambegaokar, Tanmay" userId="96dfaac0-927e-48e6-a118-6596d8e597c4" providerId="ADAL" clId="{D05AEB0B-1DFE-C74C-9FD5-15510425189E}" dt="2023-12-11T19:27:50.349" v="4454"/>
          <ac:spMkLst>
            <pc:docMk/>
            <pc:sldMk cId="107958690" sldId="293"/>
            <ac:spMk id="3" creationId="{C78D80B2-05F0-13D5-B083-CAD2E4380EBF}"/>
          </ac:spMkLst>
        </pc:spChg>
        <pc:spChg chg="del mod replId">
          <ac:chgData name="Ambegaokar, Tanmay" userId="96dfaac0-927e-48e6-a118-6596d8e597c4" providerId="ADAL" clId="{D05AEB0B-1DFE-C74C-9FD5-15510425189E}" dt="2023-12-11T19:28:16.052" v="4480" actId="26606"/>
          <ac:spMkLst>
            <pc:docMk/>
            <pc:sldMk cId="107958690" sldId="293"/>
            <ac:spMk id="6" creationId="{6430DE99-EED9-CF38-96A5-8606F3FE75C9}"/>
          </ac:spMkLst>
        </pc:spChg>
        <pc:spChg chg="add del mod">
          <ac:chgData name="Ambegaokar, Tanmay" userId="96dfaac0-927e-48e6-a118-6596d8e597c4" providerId="ADAL" clId="{D05AEB0B-1DFE-C74C-9FD5-15510425189E}" dt="2023-12-11T19:28:35.887" v="4485" actId="26606"/>
          <ac:spMkLst>
            <pc:docMk/>
            <pc:sldMk cId="107958690" sldId="293"/>
            <ac:spMk id="9" creationId="{4B619E2F-7682-403B-9AEB-E32B1087CE74}"/>
          </ac:spMkLst>
        </pc:spChg>
        <pc:spChg chg="add">
          <ac:chgData name="Ambegaokar, Tanmay" userId="96dfaac0-927e-48e6-a118-6596d8e597c4" providerId="ADAL" clId="{D05AEB0B-1DFE-C74C-9FD5-15510425189E}" dt="2023-12-11T19:28:35.887" v="4485" actId="26606"/>
          <ac:spMkLst>
            <pc:docMk/>
            <pc:sldMk cId="107958690" sldId="293"/>
            <ac:spMk id="11" creationId="{B2DA29D7-7FD4-D71D-BA91-9648DECB37E1}"/>
          </ac:spMkLst>
        </pc:spChg>
        <pc:spChg chg="add">
          <ac:chgData name="Ambegaokar, Tanmay" userId="96dfaac0-927e-48e6-a118-6596d8e597c4" providerId="ADAL" clId="{D05AEB0B-1DFE-C74C-9FD5-15510425189E}" dt="2023-12-11T19:28:35.887" v="4485" actId="26606"/>
          <ac:spMkLst>
            <pc:docMk/>
            <pc:sldMk cId="107958690" sldId="293"/>
            <ac:spMk id="13" creationId="{3BB34BEF-5899-6096-462F-6C75D4E0E78B}"/>
          </ac:spMkLst>
        </pc:spChg>
        <pc:spChg chg="add">
          <ac:chgData name="Ambegaokar, Tanmay" userId="96dfaac0-927e-48e6-a118-6596d8e597c4" providerId="ADAL" clId="{D05AEB0B-1DFE-C74C-9FD5-15510425189E}" dt="2023-12-11T19:28:35.887" v="4485" actId="26606"/>
          <ac:spMkLst>
            <pc:docMk/>
            <pc:sldMk cId="107958690" sldId="293"/>
            <ac:spMk id="15" creationId="{A5DC2A69-F991-D920-95AF-4CBE2DACC391}"/>
          </ac:spMkLst>
        </pc:spChg>
        <pc:spChg chg="add del mod replId">
          <ac:chgData name="Ambegaokar, Tanmay" userId="96dfaac0-927e-48e6-a118-6596d8e597c4" providerId="ADAL" clId="{D05AEB0B-1DFE-C74C-9FD5-15510425189E}" dt="2023-12-11T19:28:35.887" v="4485" actId="26606"/>
          <ac:spMkLst>
            <pc:docMk/>
            <pc:sldMk cId="107958690" sldId="293"/>
            <ac:spMk id="17" creationId="{3D5D8CE6-D3C0-61E6-678A-1BE876AA577A}"/>
          </ac:spMkLst>
        </pc:spChg>
        <pc:spChg chg="add del mod replId">
          <ac:chgData name="Ambegaokar, Tanmay" userId="96dfaac0-927e-48e6-a118-6596d8e597c4" providerId="ADAL" clId="{D05AEB0B-1DFE-C74C-9FD5-15510425189E}" dt="2023-12-11T19:28:35.887" v="4485" actId="26606"/>
          <ac:spMkLst>
            <pc:docMk/>
            <pc:sldMk cId="107958690" sldId="293"/>
            <ac:spMk id="18" creationId="{9F422342-7AC9-4223-85E5-22A9760D5D6F}"/>
          </ac:spMkLst>
        </pc:spChg>
        <pc:spChg chg="add mod">
          <ac:chgData name="Ambegaokar, Tanmay" userId="96dfaac0-927e-48e6-a118-6596d8e597c4" providerId="ADAL" clId="{D05AEB0B-1DFE-C74C-9FD5-15510425189E}" dt="2023-12-11T19:35:19.332" v="4622" actId="1076"/>
          <ac:spMkLst>
            <pc:docMk/>
            <pc:sldMk cId="107958690" sldId="293"/>
            <ac:spMk id="20" creationId="{4B619E2F-7682-403B-9AEB-E32B1087CE74}"/>
          </ac:spMkLst>
        </pc:spChg>
        <pc:spChg chg="add del mod replId">
          <ac:chgData name="Ambegaokar, Tanmay" userId="96dfaac0-927e-48e6-a118-6596d8e597c4" providerId="ADAL" clId="{D05AEB0B-1DFE-C74C-9FD5-15510425189E}" dt="2023-12-11T19:28:35.887" v="4485" actId="26606"/>
          <ac:spMkLst>
            <pc:docMk/>
            <pc:sldMk cId="107958690" sldId="293"/>
            <ac:spMk id="21" creationId="{64ADA0D0-1AB0-408C-B918-0F3560966EED}"/>
          </ac:spMkLst>
        </pc:spChg>
        <pc:spChg chg="add del mod replId">
          <ac:chgData name="Ambegaokar, Tanmay" userId="96dfaac0-927e-48e6-a118-6596d8e597c4" providerId="ADAL" clId="{D05AEB0B-1DFE-C74C-9FD5-15510425189E}" dt="2023-12-11T19:28:35.887" v="4485" actId="26606"/>
          <ac:spMkLst>
            <pc:docMk/>
            <pc:sldMk cId="107958690" sldId="293"/>
            <ac:spMk id="22" creationId="{80F305E9-AE7B-46C7-A36C-F5B9B8A08938}"/>
          </ac:spMkLst>
        </pc:spChg>
        <pc:picChg chg="add mod">
          <ac:chgData name="Ambegaokar, Tanmay" userId="96dfaac0-927e-48e6-a118-6596d8e597c4" providerId="ADAL" clId="{D05AEB0B-1DFE-C74C-9FD5-15510425189E}" dt="2023-12-11T19:35:24.108" v="4623" actId="1076"/>
          <ac:picMkLst>
            <pc:docMk/>
            <pc:sldMk cId="107958690" sldId="293"/>
            <ac:picMk id="4" creationId="{BA1A8784-0E9A-BDE3-FB1C-B30270F6CBB6}"/>
          </ac:picMkLst>
        </pc:picChg>
        <pc:picChg chg="add del mod replId">
          <ac:chgData name="Ambegaokar, Tanmay" userId="96dfaac0-927e-48e6-a118-6596d8e597c4" providerId="ADAL" clId="{D05AEB0B-1DFE-C74C-9FD5-15510425189E}" dt="2023-12-11T19:28:16.052" v="4480" actId="26606"/>
          <ac:picMkLst>
            <pc:docMk/>
            <pc:sldMk cId="107958690" sldId="293"/>
            <ac:picMk id="7" creationId="{25AEFA33-8779-F0A0-D2CB-8620165F36C2}"/>
          </ac:picMkLst>
        </pc:picChg>
        <pc:picChg chg="add del mod replId">
          <ac:chgData name="Ambegaokar, Tanmay" userId="96dfaac0-927e-48e6-a118-6596d8e597c4" providerId="ADAL" clId="{D05AEB0B-1DFE-C74C-9FD5-15510425189E}" dt="2023-12-11T19:28:35.887" v="4485" actId="26606"/>
          <ac:picMkLst>
            <pc:docMk/>
            <pc:sldMk cId="107958690" sldId="293"/>
            <ac:picMk id="19" creationId="{6880CE7E-E99E-DDEB-5B7E-71EDD15E90AA}"/>
          </ac:picMkLst>
        </pc:picChg>
      </pc:sldChg>
      <pc:sldChg chg="addSp delSp modSp new del mod">
        <pc:chgData name="Ambegaokar, Tanmay" userId="96dfaac0-927e-48e6-a118-6596d8e597c4" providerId="ADAL" clId="{D05AEB0B-1DFE-C74C-9FD5-15510425189E}" dt="2023-12-12T00:00:33.859" v="4707" actId="2696"/>
        <pc:sldMkLst>
          <pc:docMk/>
          <pc:sldMk cId="776654010" sldId="294"/>
        </pc:sldMkLst>
        <pc:spChg chg="mod">
          <ac:chgData name="Ambegaokar, Tanmay" userId="96dfaac0-927e-48e6-a118-6596d8e597c4" providerId="ADAL" clId="{D05AEB0B-1DFE-C74C-9FD5-15510425189E}" dt="2023-12-11T23:59:03.146" v="4702" actId="20577"/>
          <ac:spMkLst>
            <pc:docMk/>
            <pc:sldMk cId="776654010" sldId="294"/>
            <ac:spMk id="2" creationId="{8EEF249C-35F4-227F-ED29-6941FBB7F224}"/>
          </ac:spMkLst>
        </pc:spChg>
        <pc:spChg chg="del">
          <ac:chgData name="Ambegaokar, Tanmay" userId="96dfaac0-927e-48e6-a118-6596d8e597c4" providerId="ADAL" clId="{D05AEB0B-1DFE-C74C-9FD5-15510425189E}" dt="2023-12-11T23:59:37.129" v="4703"/>
          <ac:spMkLst>
            <pc:docMk/>
            <pc:sldMk cId="776654010" sldId="294"/>
            <ac:spMk id="3" creationId="{0EBC6CE4-F246-7383-D8E7-A650CBE6D626}"/>
          </ac:spMkLst>
        </pc:spChg>
        <pc:spChg chg="add del mod">
          <ac:chgData name="Ambegaokar, Tanmay" userId="96dfaac0-927e-48e6-a118-6596d8e597c4" providerId="ADAL" clId="{D05AEB0B-1DFE-C74C-9FD5-15510425189E}" dt="2023-12-11T23:59:49.832" v="4705"/>
          <ac:spMkLst>
            <pc:docMk/>
            <pc:sldMk cId="776654010" sldId="294"/>
            <ac:spMk id="6" creationId="{CA797046-3328-C731-FC12-832154668701}"/>
          </ac:spMkLst>
        </pc:spChg>
        <pc:spChg chg="add mod">
          <ac:chgData name="Ambegaokar, Tanmay" userId="96dfaac0-927e-48e6-a118-6596d8e597c4" providerId="ADAL" clId="{D05AEB0B-1DFE-C74C-9FD5-15510425189E}" dt="2023-12-11T23:59:50.775" v="4706" actId="478"/>
          <ac:spMkLst>
            <pc:docMk/>
            <pc:sldMk cId="776654010" sldId="294"/>
            <ac:spMk id="9" creationId="{8B189EA1-8007-860A-E4DA-23D8F328AFDF}"/>
          </ac:spMkLst>
        </pc:spChg>
        <pc:picChg chg="add del mod">
          <ac:chgData name="Ambegaokar, Tanmay" userId="96dfaac0-927e-48e6-a118-6596d8e597c4" providerId="ADAL" clId="{D05AEB0B-1DFE-C74C-9FD5-15510425189E}" dt="2023-12-11T23:59:39.169" v="4704" actId="478"/>
          <ac:picMkLst>
            <pc:docMk/>
            <pc:sldMk cId="776654010" sldId="294"/>
            <ac:picMk id="4" creationId="{BF0A3771-AE60-52FC-AD4E-632D07D54B7D}"/>
          </ac:picMkLst>
        </pc:picChg>
        <pc:picChg chg="add del mod">
          <ac:chgData name="Ambegaokar, Tanmay" userId="96dfaac0-927e-48e6-a118-6596d8e597c4" providerId="ADAL" clId="{D05AEB0B-1DFE-C74C-9FD5-15510425189E}" dt="2023-12-11T23:59:50.775" v="4706" actId="478"/>
          <ac:picMkLst>
            <pc:docMk/>
            <pc:sldMk cId="776654010" sldId="294"/>
            <ac:picMk id="7" creationId="{3AAD3B0E-0C13-3F5E-8408-1F70937F8E1B}"/>
          </ac:picMkLst>
        </pc:picChg>
      </pc:sldChg>
      <pc:sldChg chg="addSp delSp modSp new mod">
        <pc:chgData name="Ambegaokar, Tanmay" userId="96dfaac0-927e-48e6-a118-6596d8e597c4" providerId="ADAL" clId="{D05AEB0B-1DFE-C74C-9FD5-15510425189E}" dt="2023-12-12T16:04:09.567" v="4928" actId="120"/>
        <pc:sldMkLst>
          <pc:docMk/>
          <pc:sldMk cId="3172428407" sldId="294"/>
        </pc:sldMkLst>
        <pc:spChg chg="mod">
          <ac:chgData name="Ambegaokar, Tanmay" userId="96dfaac0-927e-48e6-a118-6596d8e597c4" providerId="ADAL" clId="{D05AEB0B-1DFE-C74C-9FD5-15510425189E}" dt="2023-12-12T15:47:27.789" v="4722" actId="122"/>
          <ac:spMkLst>
            <pc:docMk/>
            <pc:sldMk cId="3172428407" sldId="294"/>
            <ac:spMk id="2" creationId="{5ADFBA62-63CF-95E2-2134-286817564E45}"/>
          </ac:spMkLst>
        </pc:spChg>
        <pc:spChg chg="del">
          <ac:chgData name="Ambegaokar, Tanmay" userId="96dfaac0-927e-48e6-a118-6596d8e597c4" providerId="ADAL" clId="{D05AEB0B-1DFE-C74C-9FD5-15510425189E}" dt="2023-12-12T15:48:52.250" v="4758"/>
          <ac:spMkLst>
            <pc:docMk/>
            <pc:sldMk cId="3172428407" sldId="294"/>
            <ac:spMk id="3" creationId="{A8898A68-02A7-4AA1-C698-0625967238F5}"/>
          </ac:spMkLst>
        </pc:spChg>
        <pc:spChg chg="add mod">
          <ac:chgData name="Ambegaokar, Tanmay" userId="96dfaac0-927e-48e6-a118-6596d8e597c4" providerId="ADAL" clId="{D05AEB0B-1DFE-C74C-9FD5-15510425189E}" dt="2023-12-12T16:04:09.567" v="4928" actId="120"/>
          <ac:spMkLst>
            <pc:docMk/>
            <pc:sldMk cId="3172428407" sldId="294"/>
            <ac:spMk id="6" creationId="{7074F0A4-F6E6-810E-5C75-A780A3FD4C5D}"/>
          </ac:spMkLst>
        </pc:spChg>
        <pc:picChg chg="add mod">
          <ac:chgData name="Ambegaokar, Tanmay" userId="96dfaac0-927e-48e6-a118-6596d8e597c4" providerId="ADAL" clId="{D05AEB0B-1DFE-C74C-9FD5-15510425189E}" dt="2023-12-12T15:49:00.962" v="4760" actId="1076"/>
          <ac:picMkLst>
            <pc:docMk/>
            <pc:sldMk cId="3172428407" sldId="294"/>
            <ac:picMk id="4" creationId="{4C490F0C-7FD7-615B-E6A2-2874A4F3C91B}"/>
          </ac:picMkLst>
        </pc:picChg>
        <pc:picChg chg="add mod">
          <ac:chgData name="Ambegaokar, Tanmay" userId="96dfaac0-927e-48e6-a118-6596d8e597c4" providerId="ADAL" clId="{D05AEB0B-1DFE-C74C-9FD5-15510425189E}" dt="2023-12-12T15:49:27.826" v="4762" actId="1076"/>
          <ac:picMkLst>
            <pc:docMk/>
            <pc:sldMk cId="3172428407" sldId="294"/>
            <ac:picMk id="5" creationId="{AC592361-76F5-E498-45B8-D6B68F7B20E5}"/>
          </ac:picMkLst>
        </pc:picChg>
      </pc:sldChg>
      <pc:sldChg chg="addSp delSp modSp new mod">
        <pc:chgData name="Ambegaokar, Tanmay" userId="96dfaac0-927e-48e6-a118-6596d8e597c4" providerId="ADAL" clId="{D05AEB0B-1DFE-C74C-9FD5-15510425189E}" dt="2023-12-12T22:13:11.705" v="5193" actId="14100"/>
        <pc:sldMkLst>
          <pc:docMk/>
          <pc:sldMk cId="2297034387" sldId="295"/>
        </pc:sldMkLst>
        <pc:spChg chg="mod">
          <ac:chgData name="Ambegaokar, Tanmay" userId="96dfaac0-927e-48e6-a118-6596d8e597c4" providerId="ADAL" clId="{D05AEB0B-1DFE-C74C-9FD5-15510425189E}" dt="2023-12-12T15:47:54.483" v="4757" actId="122"/>
          <ac:spMkLst>
            <pc:docMk/>
            <pc:sldMk cId="2297034387" sldId="295"/>
            <ac:spMk id="2" creationId="{57638BAF-51B3-ABBB-FD9B-49B621192A98}"/>
          </ac:spMkLst>
        </pc:spChg>
        <pc:spChg chg="del">
          <ac:chgData name="Ambegaokar, Tanmay" userId="96dfaac0-927e-48e6-a118-6596d8e597c4" providerId="ADAL" clId="{D05AEB0B-1DFE-C74C-9FD5-15510425189E}" dt="2023-12-12T15:49:45.543" v="4763"/>
          <ac:spMkLst>
            <pc:docMk/>
            <pc:sldMk cId="2297034387" sldId="295"/>
            <ac:spMk id="3" creationId="{1CB74A29-AC8C-33A2-57FE-BF321C79BEE7}"/>
          </ac:spMkLst>
        </pc:spChg>
        <pc:spChg chg="add del mod">
          <ac:chgData name="Ambegaokar, Tanmay" userId="96dfaac0-927e-48e6-a118-6596d8e597c4" providerId="ADAL" clId="{D05AEB0B-1DFE-C74C-9FD5-15510425189E}" dt="2023-12-12T22:11:32.791" v="5183" actId="478"/>
          <ac:spMkLst>
            <pc:docMk/>
            <pc:sldMk cId="2297034387" sldId="295"/>
            <ac:spMk id="7" creationId="{B35F7354-FFFD-93E7-C947-DF1E6DDB74AD}"/>
          </ac:spMkLst>
        </pc:spChg>
        <pc:picChg chg="add del mod">
          <ac:chgData name="Ambegaokar, Tanmay" userId="96dfaac0-927e-48e6-a118-6596d8e597c4" providerId="ADAL" clId="{D05AEB0B-1DFE-C74C-9FD5-15510425189E}" dt="2023-12-12T22:11:12.750" v="5177" actId="478"/>
          <ac:picMkLst>
            <pc:docMk/>
            <pc:sldMk cId="2297034387" sldId="295"/>
            <ac:picMk id="4" creationId="{A93613EA-004B-16FB-8E5F-0958DF05DDD4}"/>
          </ac:picMkLst>
        </pc:picChg>
        <pc:picChg chg="add del mod">
          <ac:chgData name="Ambegaokar, Tanmay" userId="96dfaac0-927e-48e6-a118-6596d8e597c4" providerId="ADAL" clId="{D05AEB0B-1DFE-C74C-9FD5-15510425189E}" dt="2023-12-12T22:11:34.683" v="5184" actId="478"/>
          <ac:picMkLst>
            <pc:docMk/>
            <pc:sldMk cId="2297034387" sldId="295"/>
            <ac:picMk id="5" creationId="{79F17B83-06D6-9962-BDAC-93945A2472F7}"/>
          </ac:picMkLst>
        </pc:picChg>
        <pc:picChg chg="add del mod">
          <ac:chgData name="Ambegaokar, Tanmay" userId="96dfaac0-927e-48e6-a118-6596d8e597c4" providerId="ADAL" clId="{D05AEB0B-1DFE-C74C-9FD5-15510425189E}" dt="2023-12-12T22:12:02.059" v="5185" actId="478"/>
          <ac:picMkLst>
            <pc:docMk/>
            <pc:sldMk cId="2297034387" sldId="295"/>
            <ac:picMk id="8" creationId="{B298771E-FDA9-BE5E-4EB2-16B14E43F625}"/>
          </ac:picMkLst>
        </pc:picChg>
        <pc:picChg chg="add mod">
          <ac:chgData name="Ambegaokar, Tanmay" userId="96dfaac0-927e-48e6-a118-6596d8e597c4" providerId="ADAL" clId="{D05AEB0B-1DFE-C74C-9FD5-15510425189E}" dt="2023-12-12T22:13:04.988" v="5192" actId="14100"/>
          <ac:picMkLst>
            <pc:docMk/>
            <pc:sldMk cId="2297034387" sldId="295"/>
            <ac:picMk id="9" creationId="{E3F87CEC-7155-37FD-5F72-4E48F92349A4}"/>
          </ac:picMkLst>
        </pc:picChg>
        <pc:picChg chg="add mod">
          <ac:chgData name="Ambegaokar, Tanmay" userId="96dfaac0-927e-48e6-a118-6596d8e597c4" providerId="ADAL" clId="{D05AEB0B-1DFE-C74C-9FD5-15510425189E}" dt="2023-12-12T22:13:11.705" v="5193" actId="14100"/>
          <ac:picMkLst>
            <pc:docMk/>
            <pc:sldMk cId="2297034387" sldId="295"/>
            <ac:picMk id="10" creationId="{0C8D24ED-B875-688F-B38C-7D6AFF7713CF}"/>
          </ac:picMkLst>
        </pc:picChg>
      </pc:sldChg>
      <pc:sldChg chg="addSp delSp modSp mod">
        <pc:chgData name="Ambegaokar, Tanmay" userId="96dfaac0-927e-48e6-a118-6596d8e597c4" providerId="ADAL" clId="{D05AEB0B-1DFE-C74C-9FD5-15510425189E}" dt="2023-12-12T17:38:05.223" v="5174" actId="11529"/>
        <pc:sldMkLst>
          <pc:docMk/>
          <pc:sldMk cId="67538490" sldId="296"/>
        </pc:sldMkLst>
        <pc:spChg chg="mod">
          <ac:chgData name="Ambegaokar, Tanmay" userId="96dfaac0-927e-48e6-a118-6596d8e597c4" providerId="ADAL" clId="{D05AEB0B-1DFE-C74C-9FD5-15510425189E}" dt="2023-12-12T17:37:51.325" v="5171" actId="27636"/>
          <ac:spMkLst>
            <pc:docMk/>
            <pc:sldMk cId="67538490" sldId="296"/>
            <ac:spMk id="2" creationId="{81C0EE02-5A8A-7E63-4F6D-1410CFDCF5A0}"/>
          </ac:spMkLst>
        </pc:spChg>
        <pc:spChg chg="del mod">
          <ac:chgData name="Ambegaokar, Tanmay" userId="96dfaac0-927e-48e6-a118-6596d8e597c4" providerId="ADAL" clId="{D05AEB0B-1DFE-C74C-9FD5-15510425189E}" dt="2023-12-12T17:01:49.274" v="5072" actId="478"/>
          <ac:spMkLst>
            <pc:docMk/>
            <pc:sldMk cId="67538490" sldId="296"/>
            <ac:spMk id="14" creationId="{88FC7859-C349-7FAB-F05A-39794AA5D072}"/>
          </ac:spMkLst>
        </pc:spChg>
        <pc:spChg chg="add del mod">
          <ac:chgData name="Ambegaokar, Tanmay" userId="96dfaac0-927e-48e6-a118-6596d8e597c4" providerId="ADAL" clId="{D05AEB0B-1DFE-C74C-9FD5-15510425189E}" dt="2023-12-12T17:03:13.363" v="5082" actId="478"/>
          <ac:spMkLst>
            <pc:docMk/>
            <pc:sldMk cId="67538490" sldId="296"/>
            <ac:spMk id="18" creationId="{BD8435E4-60BF-E3CF-4ABD-4D97B1D61C18}"/>
          </ac:spMkLst>
        </pc:spChg>
        <pc:spChg chg="del mod">
          <ac:chgData name="Ambegaokar, Tanmay" userId="96dfaac0-927e-48e6-a118-6596d8e597c4" providerId="ADAL" clId="{D05AEB0B-1DFE-C74C-9FD5-15510425189E}" dt="2023-12-12T17:37:40.960" v="5169" actId="478"/>
          <ac:spMkLst>
            <pc:docMk/>
            <pc:sldMk cId="67538490" sldId="296"/>
            <ac:spMk id="27" creationId="{423A9BBD-D207-3CE8-31B1-B1DFE5B41BE9}"/>
          </ac:spMkLst>
        </pc:spChg>
        <pc:picChg chg="mod">
          <ac:chgData name="Ambegaokar, Tanmay" userId="96dfaac0-927e-48e6-a118-6596d8e597c4" providerId="ADAL" clId="{D05AEB0B-1DFE-C74C-9FD5-15510425189E}" dt="2023-12-12T17:28:43.109" v="5087" actId="1076"/>
          <ac:picMkLst>
            <pc:docMk/>
            <pc:sldMk cId="67538490" sldId="296"/>
            <ac:picMk id="4" creationId="{6E62272B-F3D7-A233-7076-A28630F93A30}"/>
          </ac:picMkLst>
        </pc:picChg>
        <pc:picChg chg="mod">
          <ac:chgData name="Ambegaokar, Tanmay" userId="96dfaac0-927e-48e6-a118-6596d8e597c4" providerId="ADAL" clId="{D05AEB0B-1DFE-C74C-9FD5-15510425189E}" dt="2023-12-12T17:37:57.051" v="5172" actId="1076"/>
          <ac:picMkLst>
            <pc:docMk/>
            <pc:sldMk cId="67538490" sldId="296"/>
            <ac:picMk id="5" creationId="{49033314-10F8-39F9-6178-2EA1F75475F7}"/>
          </ac:picMkLst>
        </pc:picChg>
        <pc:picChg chg="mod">
          <ac:chgData name="Ambegaokar, Tanmay" userId="96dfaac0-927e-48e6-a118-6596d8e597c4" providerId="ADAL" clId="{D05AEB0B-1DFE-C74C-9FD5-15510425189E}" dt="2023-12-12T17:37:13.532" v="5162" actId="1076"/>
          <ac:picMkLst>
            <pc:docMk/>
            <pc:sldMk cId="67538490" sldId="296"/>
            <ac:picMk id="6" creationId="{D25DE03C-3A16-94FF-D097-0DD654914D55}"/>
          </ac:picMkLst>
        </pc:picChg>
        <pc:picChg chg="mod">
          <ac:chgData name="Ambegaokar, Tanmay" userId="96dfaac0-927e-48e6-a118-6596d8e597c4" providerId="ADAL" clId="{D05AEB0B-1DFE-C74C-9FD5-15510425189E}" dt="2023-12-12T17:33:46.954" v="5142" actId="1076"/>
          <ac:picMkLst>
            <pc:docMk/>
            <pc:sldMk cId="67538490" sldId="296"/>
            <ac:picMk id="7" creationId="{A175EFC3-E3E6-5B23-E30C-052FDC547975}"/>
          </ac:picMkLst>
        </pc:picChg>
        <pc:picChg chg="mod">
          <ac:chgData name="Ambegaokar, Tanmay" userId="96dfaac0-927e-48e6-a118-6596d8e597c4" providerId="ADAL" clId="{D05AEB0B-1DFE-C74C-9FD5-15510425189E}" dt="2023-12-12T17:37:10.084" v="5161" actId="1076"/>
          <ac:picMkLst>
            <pc:docMk/>
            <pc:sldMk cId="67538490" sldId="296"/>
            <ac:picMk id="8" creationId="{806E5CDC-FE11-89D2-CD30-C5390C833CEC}"/>
          </ac:picMkLst>
        </pc:picChg>
        <pc:picChg chg="mod">
          <ac:chgData name="Ambegaokar, Tanmay" userId="96dfaac0-927e-48e6-a118-6596d8e597c4" providerId="ADAL" clId="{D05AEB0B-1DFE-C74C-9FD5-15510425189E}" dt="2023-12-12T17:32:26.748" v="5124" actId="14100"/>
          <ac:picMkLst>
            <pc:docMk/>
            <pc:sldMk cId="67538490" sldId="296"/>
            <ac:picMk id="9" creationId="{A712FD13-8A02-161B-DDF6-DA32531C5E89}"/>
          </ac:picMkLst>
        </pc:picChg>
        <pc:picChg chg="mod">
          <ac:chgData name="Ambegaokar, Tanmay" userId="96dfaac0-927e-48e6-a118-6596d8e597c4" providerId="ADAL" clId="{D05AEB0B-1DFE-C74C-9FD5-15510425189E}" dt="2023-12-12T17:33:45.329" v="5141" actId="1076"/>
          <ac:picMkLst>
            <pc:docMk/>
            <pc:sldMk cId="67538490" sldId="296"/>
            <ac:picMk id="10" creationId="{FD0D3D7E-0C50-0A2C-417D-240E707B6C89}"/>
          </ac:picMkLst>
        </pc:picChg>
        <pc:cxnChg chg="add mod">
          <ac:chgData name="Ambegaokar, Tanmay" userId="96dfaac0-927e-48e6-a118-6596d8e597c4" providerId="ADAL" clId="{D05AEB0B-1DFE-C74C-9FD5-15510425189E}" dt="2023-12-12T17:02:40.232" v="5079" actId="13822"/>
          <ac:cxnSpMkLst>
            <pc:docMk/>
            <pc:sldMk cId="67538490" sldId="296"/>
            <ac:cxnSpMk id="17" creationId="{DA328DEA-55D3-24E7-0A1C-E2836B671D42}"/>
          </ac:cxnSpMkLst>
        </pc:cxnChg>
        <pc:cxnChg chg="del">
          <ac:chgData name="Ambegaokar, Tanmay" userId="96dfaac0-927e-48e6-a118-6596d8e597c4" providerId="ADAL" clId="{D05AEB0B-1DFE-C74C-9FD5-15510425189E}" dt="2023-12-12T17:28:47.040" v="5089" actId="478"/>
          <ac:cxnSpMkLst>
            <pc:docMk/>
            <pc:sldMk cId="67538490" sldId="296"/>
            <ac:cxnSpMk id="20" creationId="{02D300A1-8325-DB0E-8F84-5123F6EB9A3F}"/>
          </ac:cxnSpMkLst>
        </pc:cxnChg>
        <pc:cxnChg chg="del">
          <ac:chgData name="Ambegaokar, Tanmay" userId="96dfaac0-927e-48e6-a118-6596d8e597c4" providerId="ADAL" clId="{D05AEB0B-1DFE-C74C-9FD5-15510425189E}" dt="2023-12-12T17:28:52.948" v="5092" actId="478"/>
          <ac:cxnSpMkLst>
            <pc:docMk/>
            <pc:sldMk cId="67538490" sldId="296"/>
            <ac:cxnSpMk id="21" creationId="{D3A19BE2-9142-F0BA-DE17-366490FD2E40}"/>
          </ac:cxnSpMkLst>
        </pc:cxnChg>
        <pc:cxnChg chg="del">
          <ac:chgData name="Ambegaokar, Tanmay" userId="96dfaac0-927e-48e6-a118-6596d8e597c4" providerId="ADAL" clId="{D05AEB0B-1DFE-C74C-9FD5-15510425189E}" dt="2023-12-12T17:28:55.024" v="5093" actId="478"/>
          <ac:cxnSpMkLst>
            <pc:docMk/>
            <pc:sldMk cId="67538490" sldId="296"/>
            <ac:cxnSpMk id="22" creationId="{288513F0-14C0-3D01-4340-951533CEFEFF}"/>
          </ac:cxnSpMkLst>
        </pc:cxnChg>
        <pc:cxnChg chg="del">
          <ac:chgData name="Ambegaokar, Tanmay" userId="96dfaac0-927e-48e6-a118-6596d8e597c4" providerId="ADAL" clId="{D05AEB0B-1DFE-C74C-9FD5-15510425189E}" dt="2023-12-12T17:28:51.364" v="5091" actId="478"/>
          <ac:cxnSpMkLst>
            <pc:docMk/>
            <pc:sldMk cId="67538490" sldId="296"/>
            <ac:cxnSpMk id="23" creationId="{1267F059-0B9F-5CB3-B263-2BBA281E87D2}"/>
          </ac:cxnSpMkLst>
        </pc:cxnChg>
        <pc:cxnChg chg="del">
          <ac:chgData name="Ambegaokar, Tanmay" userId="96dfaac0-927e-48e6-a118-6596d8e597c4" providerId="ADAL" clId="{D05AEB0B-1DFE-C74C-9FD5-15510425189E}" dt="2023-12-12T17:28:48.892" v="5090" actId="478"/>
          <ac:cxnSpMkLst>
            <pc:docMk/>
            <pc:sldMk cId="67538490" sldId="296"/>
            <ac:cxnSpMk id="25" creationId="{1EF502A4-070A-CC03-B26E-EFDA2E0C3E22}"/>
          </ac:cxnSpMkLst>
        </pc:cxnChg>
        <pc:cxnChg chg="del">
          <ac:chgData name="Ambegaokar, Tanmay" userId="96dfaac0-927e-48e6-a118-6596d8e597c4" providerId="ADAL" clId="{D05AEB0B-1DFE-C74C-9FD5-15510425189E}" dt="2023-12-12T17:28:45.356" v="5088" actId="478"/>
          <ac:cxnSpMkLst>
            <pc:docMk/>
            <pc:sldMk cId="67538490" sldId="296"/>
            <ac:cxnSpMk id="26" creationId="{500F59ED-E575-4C22-C18F-DA10411617C5}"/>
          </ac:cxnSpMkLst>
        </pc:cxnChg>
        <pc:cxnChg chg="add del mod">
          <ac:chgData name="Ambegaokar, Tanmay" userId="96dfaac0-927e-48e6-a118-6596d8e597c4" providerId="ADAL" clId="{D05AEB0B-1DFE-C74C-9FD5-15510425189E}" dt="2023-12-12T17:33:11.936" v="5130" actId="478"/>
          <ac:cxnSpMkLst>
            <pc:docMk/>
            <pc:sldMk cId="67538490" sldId="296"/>
            <ac:cxnSpMk id="28" creationId="{DD3C1B8B-8758-1771-30C4-0D260DEB7122}"/>
          </ac:cxnSpMkLst>
        </pc:cxnChg>
        <pc:cxnChg chg="add del">
          <ac:chgData name="Ambegaokar, Tanmay" userId="96dfaac0-927e-48e6-a118-6596d8e597c4" providerId="ADAL" clId="{D05AEB0B-1DFE-C74C-9FD5-15510425189E}" dt="2023-12-12T17:34:03.705" v="5144" actId="478"/>
          <ac:cxnSpMkLst>
            <pc:docMk/>
            <pc:sldMk cId="67538490" sldId="296"/>
            <ac:cxnSpMk id="30" creationId="{F3936EAE-B41E-82CF-182A-B9BE8E81D0D0}"/>
          </ac:cxnSpMkLst>
        </pc:cxnChg>
        <pc:cxnChg chg="add mod">
          <ac:chgData name="Ambegaokar, Tanmay" userId="96dfaac0-927e-48e6-a118-6596d8e597c4" providerId="ADAL" clId="{D05AEB0B-1DFE-C74C-9FD5-15510425189E}" dt="2023-12-12T17:34:59.505" v="5151" actId="13822"/>
          <ac:cxnSpMkLst>
            <pc:docMk/>
            <pc:sldMk cId="67538490" sldId="296"/>
            <ac:cxnSpMk id="32" creationId="{24A9AA43-C759-FB64-6A7B-D43DB2E20FF2}"/>
          </ac:cxnSpMkLst>
        </pc:cxnChg>
        <pc:cxnChg chg="add del">
          <ac:chgData name="Ambegaokar, Tanmay" userId="96dfaac0-927e-48e6-a118-6596d8e597c4" providerId="ADAL" clId="{D05AEB0B-1DFE-C74C-9FD5-15510425189E}" dt="2023-12-12T17:32:59.531" v="5126" actId="478"/>
          <ac:cxnSpMkLst>
            <pc:docMk/>
            <pc:sldMk cId="67538490" sldId="296"/>
            <ac:cxnSpMk id="35" creationId="{F4A79006-2707-107A-640D-2918B664ED79}"/>
          </ac:cxnSpMkLst>
        </pc:cxnChg>
        <pc:cxnChg chg="add del">
          <ac:chgData name="Ambegaokar, Tanmay" userId="96dfaac0-927e-48e6-a118-6596d8e597c4" providerId="ADAL" clId="{D05AEB0B-1DFE-C74C-9FD5-15510425189E}" dt="2023-12-12T17:33:28.328" v="5136" actId="478"/>
          <ac:cxnSpMkLst>
            <pc:docMk/>
            <pc:sldMk cId="67538490" sldId="296"/>
            <ac:cxnSpMk id="37" creationId="{5A138E73-A424-992B-F80B-018749C632A9}"/>
          </ac:cxnSpMkLst>
        </pc:cxnChg>
        <pc:cxnChg chg="add mod">
          <ac:chgData name="Ambegaokar, Tanmay" userId="96dfaac0-927e-48e6-a118-6596d8e597c4" providerId="ADAL" clId="{D05AEB0B-1DFE-C74C-9FD5-15510425189E}" dt="2023-12-12T17:34:44.476" v="5148" actId="13822"/>
          <ac:cxnSpMkLst>
            <pc:docMk/>
            <pc:sldMk cId="67538490" sldId="296"/>
            <ac:cxnSpMk id="39" creationId="{6627B2BE-1230-D122-6C60-3036A6A4D893}"/>
          </ac:cxnSpMkLst>
        </pc:cxnChg>
        <pc:cxnChg chg="add mod">
          <ac:chgData name="Ambegaokar, Tanmay" userId="96dfaac0-927e-48e6-a118-6596d8e597c4" providerId="ADAL" clId="{D05AEB0B-1DFE-C74C-9FD5-15510425189E}" dt="2023-12-12T17:34:54.683" v="5150" actId="13822"/>
          <ac:cxnSpMkLst>
            <pc:docMk/>
            <pc:sldMk cId="67538490" sldId="296"/>
            <ac:cxnSpMk id="41" creationId="{024D8993-A5AB-6A8F-CB78-E0352CC52F1B}"/>
          </ac:cxnSpMkLst>
        </pc:cxnChg>
        <pc:cxnChg chg="add mod">
          <ac:chgData name="Ambegaokar, Tanmay" userId="96dfaac0-927e-48e6-a118-6596d8e597c4" providerId="ADAL" clId="{D05AEB0B-1DFE-C74C-9FD5-15510425189E}" dt="2023-12-12T17:34:50.385" v="5149" actId="13822"/>
          <ac:cxnSpMkLst>
            <pc:docMk/>
            <pc:sldMk cId="67538490" sldId="296"/>
            <ac:cxnSpMk id="43" creationId="{711C6C43-43F3-D362-F809-80AF5D3F29CA}"/>
          </ac:cxnSpMkLst>
        </pc:cxnChg>
        <pc:cxnChg chg="add mod">
          <ac:chgData name="Ambegaokar, Tanmay" userId="96dfaac0-927e-48e6-a118-6596d8e597c4" providerId="ADAL" clId="{D05AEB0B-1DFE-C74C-9FD5-15510425189E}" dt="2023-12-12T17:34:39.969" v="5147" actId="13822"/>
          <ac:cxnSpMkLst>
            <pc:docMk/>
            <pc:sldMk cId="67538490" sldId="296"/>
            <ac:cxnSpMk id="45" creationId="{9C399DDD-E63A-1203-893D-F6FB6C3CD32C}"/>
          </ac:cxnSpMkLst>
        </pc:cxnChg>
        <pc:cxnChg chg="add del mod">
          <ac:chgData name="Ambegaokar, Tanmay" userId="96dfaac0-927e-48e6-a118-6596d8e597c4" providerId="ADAL" clId="{D05AEB0B-1DFE-C74C-9FD5-15510425189E}" dt="2023-12-12T17:36:20.732" v="5156" actId="478"/>
          <ac:cxnSpMkLst>
            <pc:docMk/>
            <pc:sldMk cId="67538490" sldId="296"/>
            <ac:cxnSpMk id="47" creationId="{8EBC4F0E-F90A-9542-F15F-801903C4F2AA}"/>
          </ac:cxnSpMkLst>
        </pc:cxnChg>
        <pc:cxnChg chg="add del">
          <ac:chgData name="Ambegaokar, Tanmay" userId="96dfaac0-927e-48e6-a118-6596d8e597c4" providerId="ADAL" clId="{D05AEB0B-1DFE-C74C-9FD5-15510425189E}" dt="2023-12-12T17:36:40.623" v="5158" actId="478"/>
          <ac:cxnSpMkLst>
            <pc:docMk/>
            <pc:sldMk cId="67538490" sldId="296"/>
            <ac:cxnSpMk id="50" creationId="{8F2ECE05-7D33-39F2-B94A-67467178C101}"/>
          </ac:cxnSpMkLst>
        </pc:cxnChg>
        <pc:cxnChg chg="add del">
          <ac:chgData name="Ambegaokar, Tanmay" userId="96dfaac0-927e-48e6-a118-6596d8e597c4" providerId="ADAL" clId="{D05AEB0B-1DFE-C74C-9FD5-15510425189E}" dt="2023-12-12T17:37:59.228" v="5173" actId="478"/>
          <ac:cxnSpMkLst>
            <pc:docMk/>
            <pc:sldMk cId="67538490" sldId="296"/>
            <ac:cxnSpMk id="53" creationId="{61D72411-D3CB-4C56-AE0A-9D91E3453CC7}"/>
          </ac:cxnSpMkLst>
        </pc:cxnChg>
        <pc:cxnChg chg="add">
          <ac:chgData name="Ambegaokar, Tanmay" userId="96dfaac0-927e-48e6-a118-6596d8e597c4" providerId="ADAL" clId="{D05AEB0B-1DFE-C74C-9FD5-15510425189E}" dt="2023-12-12T17:38:05.223" v="5174" actId="11529"/>
          <ac:cxnSpMkLst>
            <pc:docMk/>
            <pc:sldMk cId="67538490" sldId="296"/>
            <ac:cxnSpMk id="55" creationId="{ACB67120-1607-846C-40AB-E8ED3325D161}"/>
          </ac:cxnSpMkLst>
        </pc:cxnChg>
      </pc:sldChg>
      <pc:sldMasterChg chg="del delSldLayout">
        <pc:chgData name="Ambegaokar, Tanmay" userId="96dfaac0-927e-48e6-a118-6596d8e597c4" providerId="ADAL" clId="{D05AEB0B-1DFE-C74C-9FD5-15510425189E}" dt="2023-12-04T00:16:39.408" v="37" actId="26606"/>
        <pc:sldMasterMkLst>
          <pc:docMk/>
          <pc:sldMasterMk cId="2120280720" sldId="2147483648"/>
        </pc:sldMasterMkLst>
        <pc:sldLayoutChg chg="del">
          <pc:chgData name="Ambegaokar, Tanmay" userId="96dfaac0-927e-48e6-a118-6596d8e597c4" providerId="ADAL" clId="{D05AEB0B-1DFE-C74C-9FD5-15510425189E}" dt="2023-12-04T00:16:39.408" v="37" actId="26606"/>
          <pc:sldLayoutMkLst>
            <pc:docMk/>
            <pc:sldMasterMk cId="2120280720" sldId="2147483648"/>
            <pc:sldLayoutMk cId="1376992650" sldId="2147483649"/>
          </pc:sldLayoutMkLst>
        </pc:sldLayoutChg>
        <pc:sldLayoutChg chg="del">
          <pc:chgData name="Ambegaokar, Tanmay" userId="96dfaac0-927e-48e6-a118-6596d8e597c4" providerId="ADAL" clId="{D05AEB0B-1DFE-C74C-9FD5-15510425189E}" dt="2023-12-04T00:16:39.408" v="37" actId="26606"/>
          <pc:sldLayoutMkLst>
            <pc:docMk/>
            <pc:sldMasterMk cId="2120280720" sldId="2147483648"/>
            <pc:sldLayoutMk cId="2106255204" sldId="2147483650"/>
          </pc:sldLayoutMkLst>
        </pc:sldLayoutChg>
        <pc:sldLayoutChg chg="del">
          <pc:chgData name="Ambegaokar, Tanmay" userId="96dfaac0-927e-48e6-a118-6596d8e597c4" providerId="ADAL" clId="{D05AEB0B-1DFE-C74C-9FD5-15510425189E}" dt="2023-12-04T00:16:39.408" v="37" actId="26606"/>
          <pc:sldLayoutMkLst>
            <pc:docMk/>
            <pc:sldMasterMk cId="2120280720" sldId="2147483648"/>
            <pc:sldLayoutMk cId="543332669" sldId="2147483651"/>
          </pc:sldLayoutMkLst>
        </pc:sldLayoutChg>
        <pc:sldLayoutChg chg="del">
          <pc:chgData name="Ambegaokar, Tanmay" userId="96dfaac0-927e-48e6-a118-6596d8e597c4" providerId="ADAL" clId="{D05AEB0B-1DFE-C74C-9FD5-15510425189E}" dt="2023-12-04T00:16:39.408" v="37" actId="26606"/>
          <pc:sldLayoutMkLst>
            <pc:docMk/>
            <pc:sldMasterMk cId="2120280720" sldId="2147483648"/>
            <pc:sldLayoutMk cId="4019783171" sldId="2147483652"/>
          </pc:sldLayoutMkLst>
        </pc:sldLayoutChg>
        <pc:sldLayoutChg chg="del">
          <pc:chgData name="Ambegaokar, Tanmay" userId="96dfaac0-927e-48e6-a118-6596d8e597c4" providerId="ADAL" clId="{D05AEB0B-1DFE-C74C-9FD5-15510425189E}" dt="2023-12-04T00:16:39.408" v="37" actId="26606"/>
          <pc:sldLayoutMkLst>
            <pc:docMk/>
            <pc:sldMasterMk cId="2120280720" sldId="2147483648"/>
            <pc:sldLayoutMk cId="3664297028" sldId="2147483653"/>
          </pc:sldLayoutMkLst>
        </pc:sldLayoutChg>
        <pc:sldLayoutChg chg="del">
          <pc:chgData name="Ambegaokar, Tanmay" userId="96dfaac0-927e-48e6-a118-6596d8e597c4" providerId="ADAL" clId="{D05AEB0B-1DFE-C74C-9FD5-15510425189E}" dt="2023-12-04T00:16:39.408" v="37" actId="26606"/>
          <pc:sldLayoutMkLst>
            <pc:docMk/>
            <pc:sldMasterMk cId="2120280720" sldId="2147483648"/>
            <pc:sldLayoutMk cId="1032165401" sldId="2147483654"/>
          </pc:sldLayoutMkLst>
        </pc:sldLayoutChg>
        <pc:sldLayoutChg chg="del">
          <pc:chgData name="Ambegaokar, Tanmay" userId="96dfaac0-927e-48e6-a118-6596d8e597c4" providerId="ADAL" clId="{D05AEB0B-1DFE-C74C-9FD5-15510425189E}" dt="2023-12-04T00:16:39.408" v="37" actId="26606"/>
          <pc:sldLayoutMkLst>
            <pc:docMk/>
            <pc:sldMasterMk cId="2120280720" sldId="2147483648"/>
            <pc:sldLayoutMk cId="2424576133" sldId="2147483655"/>
          </pc:sldLayoutMkLst>
        </pc:sldLayoutChg>
        <pc:sldLayoutChg chg="del">
          <pc:chgData name="Ambegaokar, Tanmay" userId="96dfaac0-927e-48e6-a118-6596d8e597c4" providerId="ADAL" clId="{D05AEB0B-1DFE-C74C-9FD5-15510425189E}" dt="2023-12-04T00:16:39.408" v="37" actId="26606"/>
          <pc:sldLayoutMkLst>
            <pc:docMk/>
            <pc:sldMasterMk cId="2120280720" sldId="2147483648"/>
            <pc:sldLayoutMk cId="2575987320" sldId="2147483656"/>
          </pc:sldLayoutMkLst>
        </pc:sldLayoutChg>
        <pc:sldLayoutChg chg="del">
          <pc:chgData name="Ambegaokar, Tanmay" userId="96dfaac0-927e-48e6-a118-6596d8e597c4" providerId="ADAL" clId="{D05AEB0B-1DFE-C74C-9FD5-15510425189E}" dt="2023-12-04T00:16:39.408" v="37" actId="26606"/>
          <pc:sldLayoutMkLst>
            <pc:docMk/>
            <pc:sldMasterMk cId="2120280720" sldId="2147483648"/>
            <pc:sldLayoutMk cId="3652688329" sldId="2147483657"/>
          </pc:sldLayoutMkLst>
        </pc:sldLayoutChg>
        <pc:sldLayoutChg chg="del">
          <pc:chgData name="Ambegaokar, Tanmay" userId="96dfaac0-927e-48e6-a118-6596d8e597c4" providerId="ADAL" clId="{D05AEB0B-1DFE-C74C-9FD5-15510425189E}" dt="2023-12-04T00:16:39.408" v="37" actId="26606"/>
          <pc:sldLayoutMkLst>
            <pc:docMk/>
            <pc:sldMasterMk cId="2120280720" sldId="2147483648"/>
            <pc:sldLayoutMk cId="2344964273" sldId="2147483658"/>
          </pc:sldLayoutMkLst>
        </pc:sldLayoutChg>
        <pc:sldLayoutChg chg="del">
          <pc:chgData name="Ambegaokar, Tanmay" userId="96dfaac0-927e-48e6-a118-6596d8e597c4" providerId="ADAL" clId="{D05AEB0B-1DFE-C74C-9FD5-15510425189E}" dt="2023-12-04T00:16:39.408" v="37" actId="26606"/>
          <pc:sldLayoutMkLst>
            <pc:docMk/>
            <pc:sldMasterMk cId="2120280720" sldId="2147483648"/>
            <pc:sldLayoutMk cId="3854413705" sldId="2147483659"/>
          </pc:sldLayoutMkLst>
        </pc:sldLayoutChg>
      </pc:sldMasterChg>
      <pc:sldMasterChg chg="add del addSldLayout delSldLayout">
        <pc:chgData name="Ambegaokar, Tanmay" userId="96dfaac0-927e-48e6-a118-6596d8e597c4" providerId="ADAL" clId="{D05AEB0B-1DFE-C74C-9FD5-15510425189E}" dt="2023-12-04T00:17:03.492" v="45" actId="26606"/>
        <pc:sldMasterMkLst>
          <pc:docMk/>
          <pc:sldMasterMk cId="1407533007" sldId="2147483686"/>
        </pc:sldMasterMkLst>
        <pc:sldLayoutChg chg="add del">
          <pc:chgData name="Ambegaokar, Tanmay" userId="96dfaac0-927e-48e6-a118-6596d8e597c4" providerId="ADAL" clId="{D05AEB0B-1DFE-C74C-9FD5-15510425189E}" dt="2023-12-04T00:17:03.492" v="45" actId="26606"/>
          <pc:sldLayoutMkLst>
            <pc:docMk/>
            <pc:sldMasterMk cId="1407533007" sldId="2147483686"/>
            <pc:sldLayoutMk cId="3106387478" sldId="2147483675"/>
          </pc:sldLayoutMkLst>
        </pc:sldLayoutChg>
        <pc:sldLayoutChg chg="add del">
          <pc:chgData name="Ambegaokar, Tanmay" userId="96dfaac0-927e-48e6-a118-6596d8e597c4" providerId="ADAL" clId="{D05AEB0B-1DFE-C74C-9FD5-15510425189E}" dt="2023-12-04T00:17:03.492" v="45" actId="26606"/>
          <pc:sldLayoutMkLst>
            <pc:docMk/>
            <pc:sldMasterMk cId="1407533007" sldId="2147483686"/>
            <pc:sldLayoutMk cId="3517467498" sldId="2147483676"/>
          </pc:sldLayoutMkLst>
        </pc:sldLayoutChg>
        <pc:sldLayoutChg chg="add del">
          <pc:chgData name="Ambegaokar, Tanmay" userId="96dfaac0-927e-48e6-a118-6596d8e597c4" providerId="ADAL" clId="{D05AEB0B-1DFE-C74C-9FD5-15510425189E}" dt="2023-12-04T00:17:03.492" v="45" actId="26606"/>
          <pc:sldLayoutMkLst>
            <pc:docMk/>
            <pc:sldMasterMk cId="1407533007" sldId="2147483686"/>
            <pc:sldLayoutMk cId="455521794" sldId="2147483677"/>
          </pc:sldLayoutMkLst>
        </pc:sldLayoutChg>
        <pc:sldLayoutChg chg="add del">
          <pc:chgData name="Ambegaokar, Tanmay" userId="96dfaac0-927e-48e6-a118-6596d8e597c4" providerId="ADAL" clId="{D05AEB0B-1DFE-C74C-9FD5-15510425189E}" dt="2023-12-04T00:17:03.492" v="45" actId="26606"/>
          <pc:sldLayoutMkLst>
            <pc:docMk/>
            <pc:sldMasterMk cId="1407533007" sldId="2147483686"/>
            <pc:sldLayoutMk cId="1259010748" sldId="2147483678"/>
          </pc:sldLayoutMkLst>
        </pc:sldLayoutChg>
        <pc:sldLayoutChg chg="add del">
          <pc:chgData name="Ambegaokar, Tanmay" userId="96dfaac0-927e-48e6-a118-6596d8e597c4" providerId="ADAL" clId="{D05AEB0B-1DFE-C74C-9FD5-15510425189E}" dt="2023-12-04T00:17:03.492" v="45" actId="26606"/>
          <pc:sldLayoutMkLst>
            <pc:docMk/>
            <pc:sldMasterMk cId="1407533007" sldId="2147483686"/>
            <pc:sldLayoutMk cId="733894817" sldId="2147483679"/>
          </pc:sldLayoutMkLst>
        </pc:sldLayoutChg>
        <pc:sldLayoutChg chg="add del">
          <pc:chgData name="Ambegaokar, Tanmay" userId="96dfaac0-927e-48e6-a118-6596d8e597c4" providerId="ADAL" clId="{D05AEB0B-1DFE-C74C-9FD5-15510425189E}" dt="2023-12-04T00:17:03.492" v="45" actId="26606"/>
          <pc:sldLayoutMkLst>
            <pc:docMk/>
            <pc:sldMasterMk cId="1407533007" sldId="2147483686"/>
            <pc:sldLayoutMk cId="1039196333" sldId="2147483680"/>
          </pc:sldLayoutMkLst>
        </pc:sldLayoutChg>
        <pc:sldLayoutChg chg="add del">
          <pc:chgData name="Ambegaokar, Tanmay" userId="96dfaac0-927e-48e6-a118-6596d8e597c4" providerId="ADAL" clId="{D05AEB0B-1DFE-C74C-9FD5-15510425189E}" dt="2023-12-04T00:17:03.492" v="45" actId="26606"/>
          <pc:sldLayoutMkLst>
            <pc:docMk/>
            <pc:sldMasterMk cId="1407533007" sldId="2147483686"/>
            <pc:sldLayoutMk cId="629329920" sldId="2147483681"/>
          </pc:sldLayoutMkLst>
        </pc:sldLayoutChg>
        <pc:sldLayoutChg chg="add del">
          <pc:chgData name="Ambegaokar, Tanmay" userId="96dfaac0-927e-48e6-a118-6596d8e597c4" providerId="ADAL" clId="{D05AEB0B-1DFE-C74C-9FD5-15510425189E}" dt="2023-12-04T00:17:03.492" v="45" actId="26606"/>
          <pc:sldLayoutMkLst>
            <pc:docMk/>
            <pc:sldMasterMk cId="1407533007" sldId="2147483686"/>
            <pc:sldLayoutMk cId="1458536982" sldId="2147483682"/>
          </pc:sldLayoutMkLst>
        </pc:sldLayoutChg>
        <pc:sldLayoutChg chg="add del">
          <pc:chgData name="Ambegaokar, Tanmay" userId="96dfaac0-927e-48e6-a118-6596d8e597c4" providerId="ADAL" clId="{D05AEB0B-1DFE-C74C-9FD5-15510425189E}" dt="2023-12-04T00:17:03.492" v="45" actId="26606"/>
          <pc:sldLayoutMkLst>
            <pc:docMk/>
            <pc:sldMasterMk cId="1407533007" sldId="2147483686"/>
            <pc:sldLayoutMk cId="3437320929" sldId="2147483683"/>
          </pc:sldLayoutMkLst>
        </pc:sldLayoutChg>
        <pc:sldLayoutChg chg="add del">
          <pc:chgData name="Ambegaokar, Tanmay" userId="96dfaac0-927e-48e6-a118-6596d8e597c4" providerId="ADAL" clId="{D05AEB0B-1DFE-C74C-9FD5-15510425189E}" dt="2023-12-04T00:17:03.492" v="45" actId="26606"/>
          <pc:sldLayoutMkLst>
            <pc:docMk/>
            <pc:sldMasterMk cId="1407533007" sldId="2147483686"/>
            <pc:sldLayoutMk cId="2637905819" sldId="2147483684"/>
          </pc:sldLayoutMkLst>
        </pc:sldLayoutChg>
        <pc:sldLayoutChg chg="add del">
          <pc:chgData name="Ambegaokar, Tanmay" userId="96dfaac0-927e-48e6-a118-6596d8e597c4" providerId="ADAL" clId="{D05AEB0B-1DFE-C74C-9FD5-15510425189E}" dt="2023-12-04T00:17:03.492" v="45" actId="26606"/>
          <pc:sldLayoutMkLst>
            <pc:docMk/>
            <pc:sldMasterMk cId="1407533007" sldId="2147483686"/>
            <pc:sldLayoutMk cId="2022699794" sldId="2147483685"/>
          </pc:sldLayoutMkLst>
        </pc:sldLayoutChg>
      </pc:sldMasterChg>
      <pc:sldMasterChg chg="add del addSldLayout delSldLayout">
        <pc:chgData name="Ambegaokar, Tanmay" userId="96dfaac0-927e-48e6-a118-6596d8e597c4" providerId="ADAL" clId="{D05AEB0B-1DFE-C74C-9FD5-15510425189E}" dt="2023-12-04T00:17:03.492" v="45" actId="26606"/>
        <pc:sldMasterMkLst>
          <pc:docMk/>
          <pc:sldMasterMk cId="1221755435" sldId="2147483687"/>
        </pc:sldMasterMkLst>
        <pc:sldLayoutChg chg="add del">
          <pc:chgData name="Ambegaokar, Tanmay" userId="96dfaac0-927e-48e6-a118-6596d8e597c4" providerId="ADAL" clId="{D05AEB0B-1DFE-C74C-9FD5-15510425189E}" dt="2023-12-04T00:17:03.492" v="45" actId="26606"/>
          <pc:sldLayoutMkLst>
            <pc:docMk/>
            <pc:sldMasterMk cId="1221755435" sldId="2147483687"/>
            <pc:sldLayoutMk cId="3952288799" sldId="2147483688"/>
          </pc:sldLayoutMkLst>
        </pc:sldLayoutChg>
        <pc:sldLayoutChg chg="add del">
          <pc:chgData name="Ambegaokar, Tanmay" userId="96dfaac0-927e-48e6-a118-6596d8e597c4" providerId="ADAL" clId="{D05AEB0B-1DFE-C74C-9FD5-15510425189E}" dt="2023-12-04T00:17:03.492" v="45" actId="26606"/>
          <pc:sldLayoutMkLst>
            <pc:docMk/>
            <pc:sldMasterMk cId="1221755435" sldId="2147483687"/>
            <pc:sldLayoutMk cId="1140162367" sldId="2147483689"/>
          </pc:sldLayoutMkLst>
        </pc:sldLayoutChg>
        <pc:sldLayoutChg chg="add del">
          <pc:chgData name="Ambegaokar, Tanmay" userId="96dfaac0-927e-48e6-a118-6596d8e597c4" providerId="ADAL" clId="{D05AEB0B-1DFE-C74C-9FD5-15510425189E}" dt="2023-12-04T00:17:03.492" v="45" actId="26606"/>
          <pc:sldLayoutMkLst>
            <pc:docMk/>
            <pc:sldMasterMk cId="1221755435" sldId="2147483687"/>
            <pc:sldLayoutMk cId="2338286560" sldId="2147483690"/>
          </pc:sldLayoutMkLst>
        </pc:sldLayoutChg>
        <pc:sldLayoutChg chg="add del">
          <pc:chgData name="Ambegaokar, Tanmay" userId="96dfaac0-927e-48e6-a118-6596d8e597c4" providerId="ADAL" clId="{D05AEB0B-1DFE-C74C-9FD5-15510425189E}" dt="2023-12-04T00:17:03.492" v="45" actId="26606"/>
          <pc:sldLayoutMkLst>
            <pc:docMk/>
            <pc:sldMasterMk cId="1221755435" sldId="2147483687"/>
            <pc:sldLayoutMk cId="3452649585" sldId="2147483691"/>
          </pc:sldLayoutMkLst>
        </pc:sldLayoutChg>
        <pc:sldLayoutChg chg="add del">
          <pc:chgData name="Ambegaokar, Tanmay" userId="96dfaac0-927e-48e6-a118-6596d8e597c4" providerId="ADAL" clId="{D05AEB0B-1DFE-C74C-9FD5-15510425189E}" dt="2023-12-04T00:17:03.492" v="45" actId="26606"/>
          <pc:sldLayoutMkLst>
            <pc:docMk/>
            <pc:sldMasterMk cId="1221755435" sldId="2147483687"/>
            <pc:sldLayoutMk cId="2706749110" sldId="2147483692"/>
          </pc:sldLayoutMkLst>
        </pc:sldLayoutChg>
        <pc:sldLayoutChg chg="add del">
          <pc:chgData name="Ambegaokar, Tanmay" userId="96dfaac0-927e-48e6-a118-6596d8e597c4" providerId="ADAL" clId="{D05AEB0B-1DFE-C74C-9FD5-15510425189E}" dt="2023-12-04T00:17:03.492" v="45" actId="26606"/>
          <pc:sldLayoutMkLst>
            <pc:docMk/>
            <pc:sldMasterMk cId="1221755435" sldId="2147483687"/>
            <pc:sldLayoutMk cId="1961806464" sldId="2147483693"/>
          </pc:sldLayoutMkLst>
        </pc:sldLayoutChg>
        <pc:sldLayoutChg chg="add del">
          <pc:chgData name="Ambegaokar, Tanmay" userId="96dfaac0-927e-48e6-a118-6596d8e597c4" providerId="ADAL" clId="{D05AEB0B-1DFE-C74C-9FD5-15510425189E}" dt="2023-12-04T00:17:03.492" v="45" actId="26606"/>
          <pc:sldLayoutMkLst>
            <pc:docMk/>
            <pc:sldMasterMk cId="1221755435" sldId="2147483687"/>
            <pc:sldLayoutMk cId="564141673" sldId="2147483694"/>
          </pc:sldLayoutMkLst>
        </pc:sldLayoutChg>
        <pc:sldLayoutChg chg="add del">
          <pc:chgData name="Ambegaokar, Tanmay" userId="96dfaac0-927e-48e6-a118-6596d8e597c4" providerId="ADAL" clId="{D05AEB0B-1DFE-C74C-9FD5-15510425189E}" dt="2023-12-04T00:17:03.492" v="45" actId="26606"/>
          <pc:sldLayoutMkLst>
            <pc:docMk/>
            <pc:sldMasterMk cId="1221755435" sldId="2147483687"/>
            <pc:sldLayoutMk cId="3524685221" sldId="2147483695"/>
          </pc:sldLayoutMkLst>
        </pc:sldLayoutChg>
        <pc:sldLayoutChg chg="add del">
          <pc:chgData name="Ambegaokar, Tanmay" userId="96dfaac0-927e-48e6-a118-6596d8e597c4" providerId="ADAL" clId="{D05AEB0B-1DFE-C74C-9FD5-15510425189E}" dt="2023-12-04T00:17:03.492" v="45" actId="26606"/>
          <pc:sldLayoutMkLst>
            <pc:docMk/>
            <pc:sldMasterMk cId="1221755435" sldId="2147483687"/>
            <pc:sldLayoutMk cId="705284170" sldId="2147483696"/>
          </pc:sldLayoutMkLst>
        </pc:sldLayoutChg>
        <pc:sldLayoutChg chg="add del">
          <pc:chgData name="Ambegaokar, Tanmay" userId="96dfaac0-927e-48e6-a118-6596d8e597c4" providerId="ADAL" clId="{D05AEB0B-1DFE-C74C-9FD5-15510425189E}" dt="2023-12-04T00:17:03.492" v="45" actId="26606"/>
          <pc:sldLayoutMkLst>
            <pc:docMk/>
            <pc:sldMasterMk cId="1221755435" sldId="2147483687"/>
            <pc:sldLayoutMk cId="777870840" sldId="2147483697"/>
          </pc:sldLayoutMkLst>
        </pc:sldLayoutChg>
        <pc:sldLayoutChg chg="add del">
          <pc:chgData name="Ambegaokar, Tanmay" userId="96dfaac0-927e-48e6-a118-6596d8e597c4" providerId="ADAL" clId="{D05AEB0B-1DFE-C74C-9FD5-15510425189E}" dt="2023-12-04T00:17:03.492" v="45" actId="26606"/>
          <pc:sldLayoutMkLst>
            <pc:docMk/>
            <pc:sldMasterMk cId="1221755435" sldId="2147483687"/>
            <pc:sldLayoutMk cId="1254751921" sldId="2147483698"/>
          </pc:sldLayoutMkLst>
        </pc:sldLayoutChg>
      </pc:sldMasterChg>
      <pc:sldMasterChg chg="add del addSldLayout delSldLayout">
        <pc:chgData name="Ambegaokar, Tanmay" userId="96dfaac0-927e-48e6-a118-6596d8e597c4" providerId="ADAL" clId="{D05AEB0B-1DFE-C74C-9FD5-15510425189E}" dt="2023-12-04T00:17:03.460" v="44" actId="26606"/>
        <pc:sldMasterMkLst>
          <pc:docMk/>
          <pc:sldMasterMk cId="2773864692" sldId="2147483710"/>
        </pc:sldMasterMkLst>
        <pc:sldLayoutChg chg="add del">
          <pc:chgData name="Ambegaokar, Tanmay" userId="96dfaac0-927e-48e6-a118-6596d8e597c4" providerId="ADAL" clId="{D05AEB0B-1DFE-C74C-9FD5-15510425189E}" dt="2023-12-04T00:17:03.460" v="44" actId="26606"/>
          <pc:sldLayoutMkLst>
            <pc:docMk/>
            <pc:sldMasterMk cId="2773864692" sldId="2147483710"/>
            <pc:sldLayoutMk cId="1946217922" sldId="2147483699"/>
          </pc:sldLayoutMkLst>
        </pc:sldLayoutChg>
        <pc:sldLayoutChg chg="add del">
          <pc:chgData name="Ambegaokar, Tanmay" userId="96dfaac0-927e-48e6-a118-6596d8e597c4" providerId="ADAL" clId="{D05AEB0B-1DFE-C74C-9FD5-15510425189E}" dt="2023-12-04T00:17:03.460" v="44" actId="26606"/>
          <pc:sldLayoutMkLst>
            <pc:docMk/>
            <pc:sldMasterMk cId="2773864692" sldId="2147483710"/>
            <pc:sldLayoutMk cId="302010092" sldId="2147483700"/>
          </pc:sldLayoutMkLst>
        </pc:sldLayoutChg>
        <pc:sldLayoutChg chg="add del">
          <pc:chgData name="Ambegaokar, Tanmay" userId="96dfaac0-927e-48e6-a118-6596d8e597c4" providerId="ADAL" clId="{D05AEB0B-1DFE-C74C-9FD5-15510425189E}" dt="2023-12-04T00:17:03.460" v="44" actId="26606"/>
          <pc:sldLayoutMkLst>
            <pc:docMk/>
            <pc:sldMasterMk cId="2773864692" sldId="2147483710"/>
            <pc:sldLayoutMk cId="3144892438" sldId="2147483701"/>
          </pc:sldLayoutMkLst>
        </pc:sldLayoutChg>
        <pc:sldLayoutChg chg="add del">
          <pc:chgData name="Ambegaokar, Tanmay" userId="96dfaac0-927e-48e6-a118-6596d8e597c4" providerId="ADAL" clId="{D05AEB0B-1DFE-C74C-9FD5-15510425189E}" dt="2023-12-04T00:17:03.460" v="44" actId="26606"/>
          <pc:sldLayoutMkLst>
            <pc:docMk/>
            <pc:sldMasterMk cId="2773864692" sldId="2147483710"/>
            <pc:sldLayoutMk cId="485568588" sldId="2147483702"/>
          </pc:sldLayoutMkLst>
        </pc:sldLayoutChg>
        <pc:sldLayoutChg chg="add del">
          <pc:chgData name="Ambegaokar, Tanmay" userId="96dfaac0-927e-48e6-a118-6596d8e597c4" providerId="ADAL" clId="{D05AEB0B-1DFE-C74C-9FD5-15510425189E}" dt="2023-12-04T00:17:03.460" v="44" actId="26606"/>
          <pc:sldLayoutMkLst>
            <pc:docMk/>
            <pc:sldMasterMk cId="2773864692" sldId="2147483710"/>
            <pc:sldLayoutMk cId="582582613" sldId="2147483703"/>
          </pc:sldLayoutMkLst>
        </pc:sldLayoutChg>
        <pc:sldLayoutChg chg="add del">
          <pc:chgData name="Ambegaokar, Tanmay" userId="96dfaac0-927e-48e6-a118-6596d8e597c4" providerId="ADAL" clId="{D05AEB0B-1DFE-C74C-9FD5-15510425189E}" dt="2023-12-04T00:17:03.460" v="44" actId="26606"/>
          <pc:sldLayoutMkLst>
            <pc:docMk/>
            <pc:sldMasterMk cId="2773864692" sldId="2147483710"/>
            <pc:sldLayoutMk cId="316088149" sldId="2147483704"/>
          </pc:sldLayoutMkLst>
        </pc:sldLayoutChg>
        <pc:sldLayoutChg chg="add del">
          <pc:chgData name="Ambegaokar, Tanmay" userId="96dfaac0-927e-48e6-a118-6596d8e597c4" providerId="ADAL" clId="{D05AEB0B-1DFE-C74C-9FD5-15510425189E}" dt="2023-12-04T00:17:03.460" v="44" actId="26606"/>
          <pc:sldLayoutMkLst>
            <pc:docMk/>
            <pc:sldMasterMk cId="2773864692" sldId="2147483710"/>
            <pc:sldLayoutMk cId="686617922" sldId="2147483705"/>
          </pc:sldLayoutMkLst>
        </pc:sldLayoutChg>
        <pc:sldLayoutChg chg="add del">
          <pc:chgData name="Ambegaokar, Tanmay" userId="96dfaac0-927e-48e6-a118-6596d8e597c4" providerId="ADAL" clId="{D05AEB0B-1DFE-C74C-9FD5-15510425189E}" dt="2023-12-04T00:17:03.460" v="44" actId="26606"/>
          <pc:sldLayoutMkLst>
            <pc:docMk/>
            <pc:sldMasterMk cId="2773864692" sldId="2147483710"/>
            <pc:sldLayoutMk cId="3128527859" sldId="2147483706"/>
          </pc:sldLayoutMkLst>
        </pc:sldLayoutChg>
        <pc:sldLayoutChg chg="add del">
          <pc:chgData name="Ambegaokar, Tanmay" userId="96dfaac0-927e-48e6-a118-6596d8e597c4" providerId="ADAL" clId="{D05AEB0B-1DFE-C74C-9FD5-15510425189E}" dt="2023-12-04T00:17:03.460" v="44" actId="26606"/>
          <pc:sldLayoutMkLst>
            <pc:docMk/>
            <pc:sldMasterMk cId="2773864692" sldId="2147483710"/>
            <pc:sldLayoutMk cId="2215658930" sldId="2147483707"/>
          </pc:sldLayoutMkLst>
        </pc:sldLayoutChg>
        <pc:sldLayoutChg chg="add del">
          <pc:chgData name="Ambegaokar, Tanmay" userId="96dfaac0-927e-48e6-a118-6596d8e597c4" providerId="ADAL" clId="{D05AEB0B-1DFE-C74C-9FD5-15510425189E}" dt="2023-12-04T00:17:03.460" v="44" actId="26606"/>
          <pc:sldLayoutMkLst>
            <pc:docMk/>
            <pc:sldMasterMk cId="2773864692" sldId="2147483710"/>
            <pc:sldLayoutMk cId="181273559" sldId="2147483708"/>
          </pc:sldLayoutMkLst>
        </pc:sldLayoutChg>
        <pc:sldLayoutChg chg="add del">
          <pc:chgData name="Ambegaokar, Tanmay" userId="96dfaac0-927e-48e6-a118-6596d8e597c4" providerId="ADAL" clId="{D05AEB0B-1DFE-C74C-9FD5-15510425189E}" dt="2023-12-04T00:17:03.460" v="44" actId="26606"/>
          <pc:sldLayoutMkLst>
            <pc:docMk/>
            <pc:sldMasterMk cId="2773864692" sldId="2147483710"/>
            <pc:sldLayoutMk cId="1825189778" sldId="2147483709"/>
          </pc:sldLayoutMkLst>
        </pc:sldLayoutChg>
      </pc:sldMasterChg>
    </pc:docChg>
  </pc:docChgLst>
  <pc:docChgLst>
    <pc:chgData name="Ghosh, Richik" userId="S::g31267506@gwu.edu::4428e90a-2761-4c0f-a326-2dedf42691e2" providerId="AD" clId="Web-{338EDA70-9C1F-3897-22E1-8F4F386CF140}"/>
    <pc:docChg chg="addSld modSld">
      <pc:chgData name="Ghosh, Richik" userId="S::g31267506@gwu.edu::4428e90a-2761-4c0f-a326-2dedf42691e2" providerId="AD" clId="Web-{338EDA70-9C1F-3897-22E1-8F4F386CF140}" dt="2023-12-05T00:23:42.868" v="1670" actId="20577"/>
      <pc:docMkLst>
        <pc:docMk/>
      </pc:docMkLst>
      <pc:sldChg chg="addSp delSp modSp">
        <pc:chgData name="Ghosh, Richik" userId="S::g31267506@gwu.edu::4428e90a-2761-4c0f-a326-2dedf42691e2" providerId="AD" clId="Web-{338EDA70-9C1F-3897-22E1-8F4F386CF140}" dt="2023-12-04T23:14:20.496" v="786" actId="20577"/>
        <pc:sldMkLst>
          <pc:docMk/>
          <pc:sldMk cId="3898238160" sldId="262"/>
        </pc:sldMkLst>
        <pc:spChg chg="mod">
          <ac:chgData name="Ghosh, Richik" userId="S::g31267506@gwu.edu::4428e90a-2761-4c0f-a326-2dedf42691e2" providerId="AD" clId="Web-{338EDA70-9C1F-3897-22E1-8F4F386CF140}" dt="2023-12-04T22:51:38.035" v="541" actId="1076"/>
          <ac:spMkLst>
            <pc:docMk/>
            <pc:sldMk cId="3898238160" sldId="262"/>
            <ac:spMk id="2" creationId="{F2F0BDDB-3167-B6A4-7FAE-B1F2107FD226}"/>
          </ac:spMkLst>
        </pc:spChg>
        <pc:spChg chg="del">
          <ac:chgData name="Ghosh, Richik" userId="S::g31267506@gwu.edu::4428e90a-2761-4c0f-a326-2dedf42691e2" providerId="AD" clId="Web-{338EDA70-9C1F-3897-22E1-8F4F386CF140}" dt="2023-12-04T21:51:51.691" v="13"/>
          <ac:spMkLst>
            <pc:docMk/>
            <pc:sldMk cId="3898238160" sldId="262"/>
            <ac:spMk id="3" creationId="{A7BF2EA5-8C77-3316-860C-D821EFFDE849}"/>
          </ac:spMkLst>
        </pc:spChg>
        <pc:spChg chg="add mod">
          <ac:chgData name="Ghosh, Richik" userId="S::g31267506@gwu.edu::4428e90a-2761-4c0f-a326-2dedf42691e2" providerId="AD" clId="Web-{338EDA70-9C1F-3897-22E1-8F4F386CF140}" dt="2023-12-04T23:14:14.917" v="782" actId="20577"/>
          <ac:spMkLst>
            <pc:docMk/>
            <pc:sldMk cId="3898238160" sldId="262"/>
            <ac:spMk id="5" creationId="{95FA1AA0-3FE6-70A0-80AB-D50DC09159B4}"/>
          </ac:spMkLst>
        </pc:spChg>
        <pc:spChg chg="add mod">
          <ac:chgData name="Ghosh, Richik" userId="S::g31267506@gwu.edu::4428e90a-2761-4c0f-a326-2dedf42691e2" providerId="AD" clId="Web-{338EDA70-9C1F-3897-22E1-8F4F386CF140}" dt="2023-12-04T23:14:20.496" v="786" actId="20577"/>
          <ac:spMkLst>
            <pc:docMk/>
            <pc:sldMk cId="3898238160" sldId="262"/>
            <ac:spMk id="8" creationId="{9966F49B-200D-D187-242E-206C9F74A2D1}"/>
          </ac:spMkLst>
        </pc:spChg>
        <pc:picChg chg="add mod ord">
          <ac:chgData name="Ghosh, Richik" userId="S::g31267506@gwu.edu::4428e90a-2761-4c0f-a326-2dedf42691e2" providerId="AD" clId="Web-{338EDA70-9C1F-3897-22E1-8F4F386CF140}" dt="2023-12-04T22:46:53.827" v="521" actId="1076"/>
          <ac:picMkLst>
            <pc:docMk/>
            <pc:sldMk cId="3898238160" sldId="262"/>
            <ac:picMk id="4" creationId="{732037CC-DA35-CCA2-922E-6B6A2A87F570}"/>
          </ac:picMkLst>
        </pc:picChg>
        <pc:picChg chg="add mod">
          <ac:chgData name="Ghosh, Richik" userId="S::g31267506@gwu.edu::4428e90a-2761-4c0f-a326-2dedf42691e2" providerId="AD" clId="Web-{338EDA70-9C1F-3897-22E1-8F4F386CF140}" dt="2023-12-04T22:16:27.629" v="204" actId="1076"/>
          <ac:picMkLst>
            <pc:docMk/>
            <pc:sldMk cId="3898238160" sldId="262"/>
            <ac:picMk id="6" creationId="{E42FECAB-C282-0639-E0C8-805BBE39DD19}"/>
          </ac:picMkLst>
        </pc:picChg>
        <pc:picChg chg="add del mod">
          <ac:chgData name="Ghosh, Richik" userId="S::g31267506@gwu.edu::4428e90a-2761-4c0f-a326-2dedf42691e2" providerId="AD" clId="Web-{338EDA70-9C1F-3897-22E1-8F4F386CF140}" dt="2023-12-04T22:16:40.833" v="207"/>
          <ac:picMkLst>
            <pc:docMk/>
            <pc:sldMk cId="3898238160" sldId="262"/>
            <ac:picMk id="7" creationId="{53D676AB-20C8-DC4B-36D3-9C029EDAF5F1}"/>
          </ac:picMkLst>
        </pc:picChg>
      </pc:sldChg>
      <pc:sldChg chg="addSp delSp modSp new">
        <pc:chgData name="Ghosh, Richik" userId="S::g31267506@gwu.edu::4428e90a-2761-4c0f-a326-2dedf42691e2" providerId="AD" clId="Web-{338EDA70-9C1F-3897-22E1-8F4F386CF140}" dt="2023-12-04T23:14:29.731" v="789" actId="20577"/>
        <pc:sldMkLst>
          <pc:docMk/>
          <pc:sldMk cId="3995701609" sldId="263"/>
        </pc:sldMkLst>
        <pc:spChg chg="mod">
          <ac:chgData name="Ghosh, Richik" userId="S::g31267506@gwu.edu::4428e90a-2761-4c0f-a326-2dedf42691e2" providerId="AD" clId="Web-{338EDA70-9C1F-3897-22E1-8F4F386CF140}" dt="2023-12-04T22:51:25.753" v="540" actId="1076"/>
          <ac:spMkLst>
            <pc:docMk/>
            <pc:sldMk cId="3995701609" sldId="263"/>
            <ac:spMk id="2" creationId="{5D9F2DF3-37AF-EF40-3867-903C89E7C80A}"/>
          </ac:spMkLst>
        </pc:spChg>
        <pc:spChg chg="del">
          <ac:chgData name="Ghosh, Richik" userId="S::g31267506@gwu.edu::4428e90a-2761-4c0f-a326-2dedf42691e2" providerId="AD" clId="Web-{338EDA70-9C1F-3897-22E1-8F4F386CF140}" dt="2023-12-04T22:25:55.249" v="243"/>
          <ac:spMkLst>
            <pc:docMk/>
            <pc:sldMk cId="3995701609" sldId="263"/>
            <ac:spMk id="3" creationId="{BCECCF63-BC88-F275-C0AF-6D6EC1DE4959}"/>
          </ac:spMkLst>
        </pc:spChg>
        <pc:spChg chg="add mod">
          <ac:chgData name="Ghosh, Richik" userId="S::g31267506@gwu.edu::4428e90a-2761-4c0f-a326-2dedf42691e2" providerId="AD" clId="Web-{338EDA70-9C1F-3897-22E1-8F4F386CF140}" dt="2023-12-04T23:14:29.731" v="789" actId="20577"/>
          <ac:spMkLst>
            <pc:docMk/>
            <pc:sldMk cId="3995701609" sldId="263"/>
            <ac:spMk id="5" creationId="{E2680662-BE21-6660-AEE6-EBC48B2A2263}"/>
          </ac:spMkLst>
        </pc:spChg>
        <pc:spChg chg="add mod">
          <ac:chgData name="Ghosh, Richik" userId="S::g31267506@gwu.edu::4428e90a-2761-4c0f-a326-2dedf42691e2" providerId="AD" clId="Web-{338EDA70-9C1F-3897-22E1-8F4F386CF140}" dt="2023-12-04T22:46:33.481" v="518" actId="14100"/>
          <ac:spMkLst>
            <pc:docMk/>
            <pc:sldMk cId="3995701609" sldId="263"/>
            <ac:spMk id="6" creationId="{325C3272-0177-0CD7-2BB2-259DC02A78BF}"/>
          </ac:spMkLst>
        </pc:spChg>
        <pc:picChg chg="add mod ord">
          <ac:chgData name="Ghosh, Richik" userId="S::g31267506@gwu.edu::4428e90a-2761-4c0f-a326-2dedf42691e2" providerId="AD" clId="Web-{338EDA70-9C1F-3897-22E1-8F4F386CF140}" dt="2023-12-04T22:28:35.214" v="353" actId="14100"/>
          <ac:picMkLst>
            <pc:docMk/>
            <pc:sldMk cId="3995701609" sldId="263"/>
            <ac:picMk id="4" creationId="{E98ADF42-B711-4481-90B7-30F6485D81C3}"/>
          </ac:picMkLst>
        </pc:picChg>
        <pc:picChg chg="add mod">
          <ac:chgData name="Ghosh, Richik" userId="S::g31267506@gwu.edu::4428e90a-2761-4c0f-a326-2dedf42691e2" providerId="AD" clId="Web-{338EDA70-9C1F-3897-22E1-8F4F386CF140}" dt="2023-12-04T22:47:44.424" v="525" actId="1076"/>
          <ac:picMkLst>
            <pc:docMk/>
            <pc:sldMk cId="3995701609" sldId="263"/>
            <ac:picMk id="7" creationId="{C467E1BD-6BC0-68ED-F00C-535493BA752D}"/>
          </ac:picMkLst>
        </pc:picChg>
      </pc:sldChg>
      <pc:sldChg chg="addSp delSp modSp new mod modClrScheme chgLayout">
        <pc:chgData name="Ghosh, Richik" userId="S::g31267506@gwu.edu::4428e90a-2761-4c0f-a326-2dedf42691e2" providerId="AD" clId="Web-{338EDA70-9C1F-3897-22E1-8F4F386CF140}" dt="2023-12-04T23:37:47.819" v="1210" actId="1076"/>
        <pc:sldMkLst>
          <pc:docMk/>
          <pc:sldMk cId="897966634" sldId="264"/>
        </pc:sldMkLst>
        <pc:spChg chg="add del mod">
          <ac:chgData name="Ghosh, Richik" userId="S::g31267506@gwu.edu::4428e90a-2761-4c0f-a326-2dedf42691e2" providerId="AD" clId="Web-{338EDA70-9C1F-3897-22E1-8F4F386CF140}" dt="2023-12-04T23:07:53.045" v="651"/>
          <ac:spMkLst>
            <pc:docMk/>
            <pc:sldMk cId="897966634" sldId="264"/>
            <ac:spMk id="2" creationId="{E8DEA277-CD47-06F7-128E-D35EAEE13560}"/>
          </ac:spMkLst>
        </pc:spChg>
        <pc:spChg chg="del">
          <ac:chgData name="Ghosh, Richik" userId="S::g31267506@gwu.edu::4428e90a-2761-4c0f-a326-2dedf42691e2" providerId="AD" clId="Web-{338EDA70-9C1F-3897-22E1-8F4F386CF140}" dt="2023-12-04T22:50:29.702" v="528"/>
          <ac:spMkLst>
            <pc:docMk/>
            <pc:sldMk cId="897966634" sldId="264"/>
            <ac:spMk id="3" creationId="{B2DA6CC9-2E2E-7FD5-E70D-17F32E46F52D}"/>
          </ac:spMkLst>
        </pc:spChg>
        <pc:spChg chg="add mod ord">
          <ac:chgData name="Ghosh, Richik" userId="S::g31267506@gwu.edu::4428e90a-2761-4c0f-a326-2dedf42691e2" providerId="AD" clId="Web-{338EDA70-9C1F-3897-22E1-8F4F386CF140}" dt="2023-12-04T23:33:51.895" v="1184"/>
          <ac:spMkLst>
            <pc:docMk/>
            <pc:sldMk cId="897966634" sldId="264"/>
            <ac:spMk id="5" creationId="{A014DF31-EEF7-0C88-15D8-5F9F0F976419}"/>
          </ac:spMkLst>
        </pc:spChg>
        <pc:spChg chg="add del mod">
          <ac:chgData name="Ghosh, Richik" userId="S::g31267506@gwu.edu::4428e90a-2761-4c0f-a326-2dedf42691e2" providerId="AD" clId="Web-{338EDA70-9C1F-3897-22E1-8F4F386CF140}" dt="2023-12-04T22:50:45.672" v="531"/>
          <ac:spMkLst>
            <pc:docMk/>
            <pc:sldMk cId="897966634" sldId="264"/>
            <ac:spMk id="9" creationId="{1CDEAE02-640B-4F0B-872A-58F657F7D9F7}"/>
          </ac:spMkLst>
        </pc:spChg>
        <pc:spChg chg="add mod">
          <ac:chgData name="Ghosh, Richik" userId="S::g31267506@gwu.edu::4428e90a-2761-4c0f-a326-2dedf42691e2" providerId="AD" clId="Web-{338EDA70-9C1F-3897-22E1-8F4F386CF140}" dt="2023-12-04T23:33:51.895" v="1184"/>
          <ac:spMkLst>
            <pc:docMk/>
            <pc:sldMk cId="897966634" sldId="264"/>
            <ac:spMk id="10" creationId="{EB6B11E3-1E33-408C-8B6D-12FDCC219318}"/>
          </ac:spMkLst>
        </pc:spChg>
        <pc:spChg chg="add del mod">
          <ac:chgData name="Ghosh, Richik" userId="S::g31267506@gwu.edu::4428e90a-2761-4c0f-a326-2dedf42691e2" providerId="AD" clId="Web-{338EDA70-9C1F-3897-22E1-8F4F386CF140}" dt="2023-12-04T22:50:45.672" v="531"/>
          <ac:spMkLst>
            <pc:docMk/>
            <pc:sldMk cId="897966634" sldId="264"/>
            <ac:spMk id="11" creationId="{4B619E2F-7682-403B-9AEB-E32B1087CE74}"/>
          </ac:spMkLst>
        </pc:spChg>
        <pc:spChg chg="add del mod">
          <ac:chgData name="Ghosh, Richik" userId="S::g31267506@gwu.edu::4428e90a-2761-4c0f-a326-2dedf42691e2" providerId="AD" clId="Web-{338EDA70-9C1F-3897-22E1-8F4F386CF140}" dt="2023-12-04T23:34:59.963" v="1195"/>
          <ac:spMkLst>
            <pc:docMk/>
            <pc:sldMk cId="897966634" sldId="264"/>
            <ac:spMk id="12" creationId="{BE8D5989-5D49-41EE-9681-9A5AB28BFC2C}"/>
          </ac:spMkLst>
        </pc:spChg>
        <pc:spChg chg="add del mod">
          <ac:chgData name="Ghosh, Richik" userId="S::g31267506@gwu.edu::4428e90a-2761-4c0f-a326-2dedf42691e2" providerId="AD" clId="Web-{338EDA70-9C1F-3897-22E1-8F4F386CF140}" dt="2023-12-04T22:50:45.672" v="531"/>
          <ac:spMkLst>
            <pc:docMk/>
            <pc:sldMk cId="897966634" sldId="264"/>
            <ac:spMk id="13" creationId="{9F422342-7AC9-4223-85E5-22A9760D5D6F}"/>
          </ac:spMkLst>
        </pc:spChg>
        <pc:spChg chg="add mod">
          <ac:chgData name="Ghosh, Richik" userId="S::g31267506@gwu.edu::4428e90a-2761-4c0f-a326-2dedf42691e2" providerId="AD" clId="Web-{338EDA70-9C1F-3897-22E1-8F4F386CF140}" dt="2023-12-04T23:30:11.176" v="1148"/>
          <ac:spMkLst>
            <pc:docMk/>
            <pc:sldMk cId="897966634" sldId="264"/>
            <ac:spMk id="14" creationId="{A60C28C0-EFDC-4047-81BA-16DBA9A9132E}"/>
          </ac:spMkLst>
        </pc:spChg>
        <pc:spChg chg="add del mod">
          <ac:chgData name="Ghosh, Richik" userId="S::g31267506@gwu.edu::4428e90a-2761-4c0f-a326-2dedf42691e2" providerId="AD" clId="Web-{338EDA70-9C1F-3897-22E1-8F4F386CF140}" dt="2023-12-04T22:50:45.672" v="531"/>
          <ac:spMkLst>
            <pc:docMk/>
            <pc:sldMk cId="897966634" sldId="264"/>
            <ac:spMk id="15" creationId="{64ADA0D0-1AB0-408C-B918-0F3560966EED}"/>
          </ac:spMkLst>
        </pc:spChg>
        <pc:spChg chg="add mod">
          <ac:chgData name="Ghosh, Richik" userId="S::g31267506@gwu.edu::4428e90a-2761-4c0f-a326-2dedf42691e2" providerId="AD" clId="Web-{338EDA70-9C1F-3897-22E1-8F4F386CF140}" dt="2023-12-04T23:30:11.176" v="1148"/>
          <ac:spMkLst>
            <pc:docMk/>
            <pc:sldMk cId="897966634" sldId="264"/>
            <ac:spMk id="16" creationId="{6D4D1CD5-79A4-491C-85F0-0EE21E8849CB}"/>
          </ac:spMkLst>
        </pc:spChg>
        <pc:spChg chg="add del mod">
          <ac:chgData name="Ghosh, Richik" userId="S::g31267506@gwu.edu::4428e90a-2761-4c0f-a326-2dedf42691e2" providerId="AD" clId="Web-{338EDA70-9C1F-3897-22E1-8F4F386CF140}" dt="2023-12-04T22:50:45.672" v="531"/>
          <ac:spMkLst>
            <pc:docMk/>
            <pc:sldMk cId="897966634" sldId="264"/>
            <ac:spMk id="17" creationId="{80F305E9-AE7B-46C7-A36C-F5B9B8A08938}"/>
          </ac:spMkLst>
        </pc:spChg>
        <pc:spChg chg="add del mod">
          <ac:chgData name="Ghosh, Richik" userId="S::g31267506@gwu.edu::4428e90a-2761-4c0f-a326-2dedf42691e2" providerId="AD" clId="Web-{338EDA70-9C1F-3897-22E1-8F4F386CF140}" dt="2023-12-04T23:32:47.812" v="1177"/>
          <ac:spMkLst>
            <pc:docMk/>
            <pc:sldMk cId="897966634" sldId="264"/>
            <ac:spMk id="18" creationId="{B57CDB0F-3E17-84ED-BFF6-D75B3E5FC5F5}"/>
          </ac:spMkLst>
        </pc:spChg>
        <pc:spChg chg="add del mod">
          <ac:chgData name="Ghosh, Richik" userId="S::g31267506@gwu.edu::4428e90a-2761-4c0f-a326-2dedf42691e2" providerId="AD" clId="Web-{338EDA70-9C1F-3897-22E1-8F4F386CF140}" dt="2023-12-04T22:50:59.439" v="533"/>
          <ac:spMkLst>
            <pc:docMk/>
            <pc:sldMk cId="897966634" sldId="264"/>
            <ac:spMk id="19" creationId="{BA4B1949-F4A7-44BB-A4B7-EB27A9663578}"/>
          </ac:spMkLst>
        </pc:spChg>
        <pc:spChg chg="add del mod">
          <ac:chgData name="Ghosh, Richik" userId="S::g31267506@gwu.edu::4428e90a-2761-4c0f-a326-2dedf42691e2" providerId="AD" clId="Web-{338EDA70-9C1F-3897-22E1-8F4F386CF140}" dt="2023-12-04T22:50:59.439" v="533"/>
          <ac:spMkLst>
            <pc:docMk/>
            <pc:sldMk cId="897966634" sldId="264"/>
            <ac:spMk id="20" creationId="{EEE29103-7EAD-4144-AEB1-9015FB7BF86F}"/>
          </ac:spMkLst>
        </pc:spChg>
        <pc:spChg chg="add del mod">
          <ac:chgData name="Ghosh, Richik" userId="S::g31267506@gwu.edu::4428e90a-2761-4c0f-a326-2dedf42691e2" providerId="AD" clId="Web-{338EDA70-9C1F-3897-22E1-8F4F386CF140}" dt="2023-12-04T22:50:59.439" v="533"/>
          <ac:spMkLst>
            <pc:docMk/>
            <pc:sldMk cId="897966634" sldId="264"/>
            <ac:spMk id="21" creationId="{578F8F34-BF99-476E-86C4-4B4576C7577A}"/>
          </ac:spMkLst>
        </pc:spChg>
        <pc:spChg chg="add del mod">
          <ac:chgData name="Ghosh, Richik" userId="S::g31267506@gwu.edu::4428e90a-2761-4c0f-a326-2dedf42691e2" providerId="AD" clId="Web-{338EDA70-9C1F-3897-22E1-8F4F386CF140}" dt="2023-12-04T22:50:59.439" v="533"/>
          <ac:spMkLst>
            <pc:docMk/>
            <pc:sldMk cId="897966634" sldId="264"/>
            <ac:spMk id="22" creationId="{7F85241D-C269-487B-9FC3-6FC98CC7BD15}"/>
          </ac:spMkLst>
        </pc:spChg>
        <pc:spChg chg="add del mod">
          <ac:chgData name="Ghosh, Richik" userId="S::g31267506@gwu.edu::4428e90a-2761-4c0f-a326-2dedf42691e2" providerId="AD" clId="Web-{338EDA70-9C1F-3897-22E1-8F4F386CF140}" dt="2023-12-04T22:50:59.439" v="533"/>
          <ac:spMkLst>
            <pc:docMk/>
            <pc:sldMk cId="897966634" sldId="264"/>
            <ac:spMk id="23" creationId="{E27B8990-9A72-47E9-AC0A-F6EB302F4E5E}"/>
          </ac:spMkLst>
        </pc:spChg>
        <pc:spChg chg="add del">
          <ac:chgData name="Ghosh, Richik" userId="S::g31267506@gwu.edu::4428e90a-2761-4c0f-a326-2dedf42691e2" providerId="AD" clId="Web-{338EDA70-9C1F-3897-22E1-8F4F386CF140}" dt="2023-12-04T22:51:03.845" v="535"/>
          <ac:spMkLst>
            <pc:docMk/>
            <pc:sldMk cId="897966634" sldId="264"/>
            <ac:spMk id="25" creationId="{30759758-ECCE-4900-B4D7-3287F85ECDFC}"/>
          </ac:spMkLst>
        </pc:spChg>
        <pc:spChg chg="add del">
          <ac:chgData name="Ghosh, Richik" userId="S::g31267506@gwu.edu::4428e90a-2761-4c0f-a326-2dedf42691e2" providerId="AD" clId="Web-{338EDA70-9C1F-3897-22E1-8F4F386CF140}" dt="2023-12-04T22:51:03.845" v="535"/>
          <ac:spMkLst>
            <pc:docMk/>
            <pc:sldMk cId="897966634" sldId="264"/>
            <ac:spMk id="26" creationId="{B2580D06-6FE4-4119-8751-FC50CB22296C}"/>
          </ac:spMkLst>
        </pc:spChg>
        <pc:spChg chg="add del">
          <ac:chgData name="Ghosh, Richik" userId="S::g31267506@gwu.edu::4428e90a-2761-4c0f-a326-2dedf42691e2" providerId="AD" clId="Web-{338EDA70-9C1F-3897-22E1-8F4F386CF140}" dt="2023-12-04T22:51:03.845" v="535"/>
          <ac:spMkLst>
            <pc:docMk/>
            <pc:sldMk cId="897966634" sldId="264"/>
            <ac:spMk id="27" creationId="{88D9F9BB-08AC-4DDA-BFD1-DA29A99B622F}"/>
          </ac:spMkLst>
        </pc:spChg>
        <pc:spChg chg="add del">
          <ac:chgData name="Ghosh, Richik" userId="S::g31267506@gwu.edu::4428e90a-2761-4c0f-a326-2dedf42691e2" providerId="AD" clId="Web-{338EDA70-9C1F-3897-22E1-8F4F386CF140}" dt="2023-12-04T22:51:03.845" v="535"/>
          <ac:spMkLst>
            <pc:docMk/>
            <pc:sldMk cId="897966634" sldId="264"/>
            <ac:spMk id="28" creationId="{19625D53-AF20-4FA5-A107-0467640F0DE9}"/>
          </ac:spMkLst>
        </pc:spChg>
        <pc:spChg chg="add del">
          <ac:chgData name="Ghosh, Richik" userId="S::g31267506@gwu.edu::4428e90a-2761-4c0f-a326-2dedf42691e2" providerId="AD" clId="Web-{338EDA70-9C1F-3897-22E1-8F4F386CF140}" dt="2023-12-04T22:51:03.845" v="535"/>
          <ac:spMkLst>
            <pc:docMk/>
            <pc:sldMk cId="897966634" sldId="264"/>
            <ac:spMk id="29" creationId="{BB936915-9740-4DE1-9465-4DC7FD64274F}"/>
          </ac:spMkLst>
        </pc:spChg>
        <pc:spChg chg="add del mod">
          <ac:chgData name="Ghosh, Richik" userId="S::g31267506@gwu.edu::4428e90a-2761-4c0f-a326-2dedf42691e2" providerId="AD" clId="Web-{338EDA70-9C1F-3897-22E1-8F4F386CF140}" dt="2023-12-04T23:35:56.201" v="1197"/>
          <ac:spMkLst>
            <pc:docMk/>
            <pc:sldMk cId="897966634" sldId="264"/>
            <ac:spMk id="32" creationId="{C19E5EB5-CB2A-F9B6-5F4B-6AC0746E078C}"/>
          </ac:spMkLst>
        </pc:spChg>
        <pc:picChg chg="add del mod ord">
          <ac:chgData name="Ghosh, Richik" userId="S::g31267506@gwu.edu::4428e90a-2761-4c0f-a326-2dedf42691e2" providerId="AD" clId="Web-{338EDA70-9C1F-3897-22E1-8F4F386CF140}" dt="2023-12-04T23:32:32.389" v="1176"/>
          <ac:picMkLst>
            <pc:docMk/>
            <pc:sldMk cId="897966634" sldId="264"/>
            <ac:picMk id="4" creationId="{56564963-0373-7C5F-03DF-B9C5AFD04E73}"/>
          </ac:picMkLst>
        </pc:picChg>
        <pc:picChg chg="add del mod ord">
          <ac:chgData name="Ghosh, Richik" userId="S::g31267506@gwu.edu::4428e90a-2761-4c0f-a326-2dedf42691e2" providerId="AD" clId="Web-{338EDA70-9C1F-3897-22E1-8F4F386CF140}" dt="2023-12-04T23:34:05.021" v="1186"/>
          <ac:picMkLst>
            <pc:docMk/>
            <pc:sldMk cId="897966634" sldId="264"/>
            <ac:picMk id="7" creationId="{F96DAE3F-45EB-FFC6-641F-442DDAC79734}"/>
          </ac:picMkLst>
        </pc:picChg>
        <pc:picChg chg="add del mod ord">
          <ac:chgData name="Ghosh, Richik" userId="S::g31267506@gwu.edu::4428e90a-2761-4c0f-a326-2dedf42691e2" providerId="AD" clId="Web-{338EDA70-9C1F-3897-22E1-8F4F386CF140}" dt="2023-12-04T23:35:55.045" v="1196"/>
          <ac:picMkLst>
            <pc:docMk/>
            <pc:sldMk cId="897966634" sldId="264"/>
            <ac:picMk id="24" creationId="{E03F7A5C-CAB4-B6DC-9D00-102B5C8C0761}"/>
          </ac:picMkLst>
        </pc:picChg>
        <pc:picChg chg="add mod">
          <ac:chgData name="Ghosh, Richik" userId="S::g31267506@gwu.edu::4428e90a-2761-4c0f-a326-2dedf42691e2" providerId="AD" clId="Web-{338EDA70-9C1F-3897-22E1-8F4F386CF140}" dt="2023-12-04T23:37:47.819" v="1210" actId="1076"/>
          <ac:picMkLst>
            <pc:docMk/>
            <pc:sldMk cId="897966634" sldId="264"/>
            <ac:picMk id="30" creationId="{0915D7E2-17FF-6CE4-50B4-E14D7DA670B1}"/>
          </ac:picMkLst>
        </pc:picChg>
        <pc:picChg chg="add mod ord">
          <ac:chgData name="Ghosh, Richik" userId="S::g31267506@gwu.edu::4428e90a-2761-4c0f-a326-2dedf42691e2" providerId="AD" clId="Web-{338EDA70-9C1F-3897-22E1-8F4F386CF140}" dt="2023-12-04T23:36:37.501" v="1205" actId="14100"/>
          <ac:picMkLst>
            <pc:docMk/>
            <pc:sldMk cId="897966634" sldId="264"/>
            <ac:picMk id="33" creationId="{D1B2F75A-61FE-4788-7FC8-403131231715}"/>
          </ac:picMkLst>
        </pc:picChg>
      </pc:sldChg>
      <pc:sldChg chg="addSp delSp modSp new">
        <pc:chgData name="Ghosh, Richik" userId="S::g31267506@gwu.edu::4428e90a-2761-4c0f-a326-2dedf42691e2" providerId="AD" clId="Web-{338EDA70-9C1F-3897-22E1-8F4F386CF140}" dt="2023-12-04T23:22:03.702" v="1139" actId="14100"/>
        <pc:sldMkLst>
          <pc:docMk/>
          <pc:sldMk cId="233801150" sldId="265"/>
        </pc:sldMkLst>
        <pc:spChg chg="mod">
          <ac:chgData name="Ghosh, Richik" userId="S::g31267506@gwu.edu::4428e90a-2761-4c0f-a326-2dedf42691e2" providerId="AD" clId="Web-{338EDA70-9C1F-3897-22E1-8F4F386CF140}" dt="2023-12-04T23:13:52.275" v="747" actId="20577"/>
          <ac:spMkLst>
            <pc:docMk/>
            <pc:sldMk cId="233801150" sldId="265"/>
            <ac:spMk id="2" creationId="{D4757BA6-1E1D-9C5D-B6E9-05608F532EE9}"/>
          </ac:spMkLst>
        </pc:spChg>
        <pc:spChg chg="del">
          <ac:chgData name="Ghosh, Richik" userId="S::g31267506@gwu.edu::4428e90a-2761-4c0f-a326-2dedf42691e2" providerId="AD" clId="Web-{338EDA70-9C1F-3897-22E1-8F4F386CF140}" dt="2023-12-04T23:09:54.789" v="715"/>
          <ac:spMkLst>
            <pc:docMk/>
            <pc:sldMk cId="233801150" sldId="265"/>
            <ac:spMk id="3" creationId="{2FCFCDE4-8C04-3437-884B-5A90BEEC11A4}"/>
          </ac:spMkLst>
        </pc:spChg>
        <pc:spChg chg="add mod">
          <ac:chgData name="Ghosh, Richik" userId="S::g31267506@gwu.edu::4428e90a-2761-4c0f-a326-2dedf42691e2" providerId="AD" clId="Web-{338EDA70-9C1F-3897-22E1-8F4F386CF140}" dt="2023-12-04T23:15:42.768" v="863" actId="14100"/>
          <ac:spMkLst>
            <pc:docMk/>
            <pc:sldMk cId="233801150" sldId="265"/>
            <ac:spMk id="6" creationId="{5E981A7D-1615-1D51-C1EC-CCD308E708EC}"/>
          </ac:spMkLst>
        </pc:spChg>
        <pc:spChg chg="add mod">
          <ac:chgData name="Ghosh, Richik" userId="S::g31267506@gwu.edu::4428e90a-2761-4c0f-a326-2dedf42691e2" providerId="AD" clId="Web-{338EDA70-9C1F-3897-22E1-8F4F386CF140}" dt="2023-12-04T23:22:03.702" v="1139" actId="14100"/>
          <ac:spMkLst>
            <pc:docMk/>
            <pc:sldMk cId="233801150" sldId="265"/>
            <ac:spMk id="7" creationId="{CFDA6A09-095B-AAC3-1F05-60487B158B4C}"/>
          </ac:spMkLst>
        </pc:spChg>
        <pc:picChg chg="add mod ord">
          <ac:chgData name="Ghosh, Richik" userId="S::g31267506@gwu.edu::4428e90a-2761-4c0f-a326-2dedf42691e2" providerId="AD" clId="Web-{338EDA70-9C1F-3897-22E1-8F4F386CF140}" dt="2023-12-04T23:10:36.948" v="728" actId="14100"/>
          <ac:picMkLst>
            <pc:docMk/>
            <pc:sldMk cId="233801150" sldId="265"/>
            <ac:picMk id="4" creationId="{1DF83574-53F3-CFA1-CBC6-0ACEB50EF109}"/>
          </ac:picMkLst>
        </pc:picChg>
        <pc:picChg chg="add mod">
          <ac:chgData name="Ghosh, Richik" userId="S::g31267506@gwu.edu::4428e90a-2761-4c0f-a326-2dedf42691e2" providerId="AD" clId="Web-{338EDA70-9C1F-3897-22E1-8F4F386CF140}" dt="2023-12-04T23:10:43.136" v="730" actId="1076"/>
          <ac:picMkLst>
            <pc:docMk/>
            <pc:sldMk cId="233801150" sldId="265"/>
            <ac:picMk id="5" creationId="{F9C4C4E0-3282-7582-5A93-F16BA81B1D3D}"/>
          </ac:picMkLst>
        </pc:picChg>
      </pc:sldChg>
      <pc:sldChg chg="addSp delSp modSp new">
        <pc:chgData name="Ghosh, Richik" userId="S::g31267506@gwu.edu::4428e90a-2761-4c0f-a326-2dedf42691e2" providerId="AD" clId="Web-{338EDA70-9C1F-3897-22E1-8F4F386CF140}" dt="2023-12-04T23:31:01.195" v="1162"/>
        <pc:sldMkLst>
          <pc:docMk/>
          <pc:sldMk cId="3266113057" sldId="266"/>
        </pc:sldMkLst>
        <pc:spChg chg="mod">
          <ac:chgData name="Ghosh, Richik" userId="S::g31267506@gwu.edu::4428e90a-2761-4c0f-a326-2dedf42691e2" providerId="AD" clId="Web-{338EDA70-9C1F-3897-22E1-8F4F386CF140}" dt="2023-12-04T23:29:07.077" v="1143" actId="14100"/>
          <ac:spMkLst>
            <pc:docMk/>
            <pc:sldMk cId="3266113057" sldId="266"/>
            <ac:spMk id="2" creationId="{FC6B1F98-9D5C-F6A5-F9AC-53F3D792DEB0}"/>
          </ac:spMkLst>
        </pc:spChg>
        <pc:spChg chg="del">
          <ac:chgData name="Ghosh, Richik" userId="S::g31267506@gwu.edu::4428e90a-2761-4c0f-a326-2dedf42691e2" providerId="AD" clId="Web-{338EDA70-9C1F-3897-22E1-8F4F386CF140}" dt="2023-12-04T23:28:13.964" v="1141"/>
          <ac:spMkLst>
            <pc:docMk/>
            <pc:sldMk cId="3266113057" sldId="266"/>
            <ac:spMk id="3" creationId="{F93E4BB1-24E5-DF70-B7A3-C90E41048C35}"/>
          </ac:spMkLst>
        </pc:spChg>
        <pc:spChg chg="add mod">
          <ac:chgData name="Ghosh, Richik" userId="S::g31267506@gwu.edu::4428e90a-2761-4c0f-a326-2dedf42691e2" providerId="AD" clId="Web-{338EDA70-9C1F-3897-22E1-8F4F386CF140}" dt="2023-12-04T23:31:01.195" v="1162"/>
          <ac:spMkLst>
            <pc:docMk/>
            <pc:sldMk cId="3266113057" sldId="266"/>
            <ac:spMk id="6" creationId="{0AD47A57-86B8-AC38-2F82-5C9B1645FFBC}"/>
          </ac:spMkLst>
        </pc:spChg>
        <pc:picChg chg="add del mod ord">
          <ac:chgData name="Ghosh, Richik" userId="S::g31267506@gwu.edu::4428e90a-2761-4c0f-a326-2dedf42691e2" providerId="AD" clId="Web-{338EDA70-9C1F-3897-22E1-8F4F386CF140}" dt="2023-12-04T23:31:01.195" v="1162"/>
          <ac:picMkLst>
            <pc:docMk/>
            <pc:sldMk cId="3266113057" sldId="266"/>
            <ac:picMk id="4" creationId="{049BBC37-D51D-6F18-A500-9E128F458EDC}"/>
          </ac:picMkLst>
        </pc:picChg>
      </pc:sldChg>
      <pc:sldChg chg="addSp delSp modSp new">
        <pc:chgData name="Ghosh, Richik" userId="S::g31267506@gwu.edu::4428e90a-2761-4c0f-a326-2dedf42691e2" providerId="AD" clId="Web-{338EDA70-9C1F-3897-22E1-8F4F386CF140}" dt="2023-12-05T00:18:53.140" v="1450"/>
        <pc:sldMkLst>
          <pc:docMk/>
          <pc:sldMk cId="1895302022" sldId="269"/>
        </pc:sldMkLst>
        <pc:spChg chg="mod">
          <ac:chgData name="Ghosh, Richik" userId="S::g31267506@gwu.edu::4428e90a-2761-4c0f-a326-2dedf42691e2" providerId="AD" clId="Web-{338EDA70-9C1F-3897-22E1-8F4F386CF140}" dt="2023-12-05T00:17:55.295" v="1437"/>
          <ac:spMkLst>
            <pc:docMk/>
            <pc:sldMk cId="1895302022" sldId="269"/>
            <ac:spMk id="2" creationId="{2D837559-ABEF-17F7-9862-F59B746491EE}"/>
          </ac:spMkLst>
        </pc:spChg>
        <pc:spChg chg="del">
          <ac:chgData name="Ghosh, Richik" userId="S::g31267506@gwu.edu::4428e90a-2761-4c0f-a326-2dedf42691e2" providerId="AD" clId="Web-{338EDA70-9C1F-3897-22E1-8F4F386CF140}" dt="2023-12-05T00:13:06.036" v="1212"/>
          <ac:spMkLst>
            <pc:docMk/>
            <pc:sldMk cId="1895302022" sldId="269"/>
            <ac:spMk id="3" creationId="{A7CCB9D4-AB36-7D13-F1CE-B86EAD6C2384}"/>
          </ac:spMkLst>
        </pc:spChg>
        <pc:spChg chg="add del mod">
          <ac:chgData name="Ghosh, Richik" userId="S::g31267506@gwu.edu::4428e90a-2761-4c0f-a326-2dedf42691e2" providerId="AD" clId="Web-{338EDA70-9C1F-3897-22E1-8F4F386CF140}" dt="2023-12-05T00:13:23.708" v="1217"/>
          <ac:spMkLst>
            <pc:docMk/>
            <pc:sldMk cId="1895302022" sldId="269"/>
            <ac:spMk id="6" creationId="{B230DCB5-8A19-DFF1-E174-98643015CC02}"/>
          </ac:spMkLst>
        </pc:spChg>
        <pc:spChg chg="add del">
          <ac:chgData name="Ghosh, Richik" userId="S::g31267506@gwu.edu::4428e90a-2761-4c0f-a326-2dedf42691e2" providerId="AD" clId="Web-{338EDA70-9C1F-3897-22E1-8F4F386CF140}" dt="2023-12-05T00:14:15.085" v="1246"/>
          <ac:spMkLst>
            <pc:docMk/>
            <pc:sldMk cId="1895302022" sldId="269"/>
            <ac:spMk id="8" creationId="{3417B586-BB80-8D00-CBE8-455731C060C1}"/>
          </ac:spMkLst>
        </pc:spChg>
        <pc:spChg chg="add mod">
          <ac:chgData name="Ghosh, Richik" userId="S::g31267506@gwu.edu::4428e90a-2761-4c0f-a326-2dedf42691e2" providerId="AD" clId="Web-{338EDA70-9C1F-3897-22E1-8F4F386CF140}" dt="2023-12-05T00:18:40.296" v="1448"/>
          <ac:spMkLst>
            <pc:docMk/>
            <pc:sldMk cId="1895302022" sldId="269"/>
            <ac:spMk id="9" creationId="{75086CE2-70D7-6ACF-B5E9-C13B4B545E11}"/>
          </ac:spMkLst>
        </pc:spChg>
        <pc:spChg chg="add del mod">
          <ac:chgData name="Ghosh, Richik" userId="S::g31267506@gwu.edu::4428e90a-2761-4c0f-a326-2dedf42691e2" providerId="AD" clId="Web-{338EDA70-9C1F-3897-22E1-8F4F386CF140}" dt="2023-12-05T00:18:53.140" v="1450"/>
          <ac:spMkLst>
            <pc:docMk/>
            <pc:sldMk cId="1895302022" sldId="269"/>
            <ac:spMk id="14" creationId="{BE8D5989-5D49-41EE-9681-9A5AB28BFC2C}"/>
          </ac:spMkLst>
        </pc:spChg>
        <pc:spChg chg="add mod">
          <ac:chgData name="Ghosh, Richik" userId="S::g31267506@gwu.edu::4428e90a-2761-4c0f-a326-2dedf42691e2" providerId="AD" clId="Web-{338EDA70-9C1F-3897-22E1-8F4F386CF140}" dt="2023-12-05T00:17:55.295" v="1437"/>
          <ac:spMkLst>
            <pc:docMk/>
            <pc:sldMk cId="1895302022" sldId="269"/>
            <ac:spMk id="16" creationId="{A60C28C0-EFDC-4047-81BA-16DBA9A9132E}"/>
          </ac:spMkLst>
        </pc:spChg>
        <pc:spChg chg="add mod">
          <ac:chgData name="Ghosh, Richik" userId="S::g31267506@gwu.edu::4428e90a-2761-4c0f-a326-2dedf42691e2" providerId="AD" clId="Web-{338EDA70-9C1F-3897-22E1-8F4F386CF140}" dt="2023-12-05T00:17:55.295" v="1437"/>
          <ac:spMkLst>
            <pc:docMk/>
            <pc:sldMk cId="1895302022" sldId="269"/>
            <ac:spMk id="18" creationId="{6D4D1CD5-79A4-491C-85F0-0EE21E8849CB}"/>
          </ac:spMkLst>
        </pc:spChg>
        <pc:picChg chg="add del mod ord">
          <ac:chgData name="Ghosh, Richik" userId="S::g31267506@gwu.edu::4428e90a-2761-4c0f-a326-2dedf42691e2" providerId="AD" clId="Web-{338EDA70-9C1F-3897-22E1-8F4F386CF140}" dt="2023-12-05T00:13:22.552" v="1216"/>
          <ac:picMkLst>
            <pc:docMk/>
            <pc:sldMk cId="1895302022" sldId="269"/>
            <ac:picMk id="4" creationId="{B2A742C6-4DD6-076B-C0AF-F77D1C192862}"/>
          </ac:picMkLst>
        </pc:picChg>
        <pc:picChg chg="add mod ord">
          <ac:chgData name="Ghosh, Richik" userId="S::g31267506@gwu.edu::4428e90a-2761-4c0f-a326-2dedf42691e2" providerId="AD" clId="Web-{338EDA70-9C1F-3897-22E1-8F4F386CF140}" dt="2023-12-05T00:17:55.295" v="1437"/>
          <ac:picMkLst>
            <pc:docMk/>
            <pc:sldMk cId="1895302022" sldId="269"/>
            <ac:picMk id="7" creationId="{3D6C0365-D01F-DFA7-E40F-69B5F28AA4AF}"/>
          </ac:picMkLst>
        </pc:picChg>
      </pc:sldChg>
      <pc:sldChg chg="addSp delSp modSp new">
        <pc:chgData name="Ghosh, Richik" userId="S::g31267506@gwu.edu::4428e90a-2761-4c0f-a326-2dedf42691e2" providerId="AD" clId="Web-{338EDA70-9C1F-3897-22E1-8F4F386CF140}" dt="2023-12-05T00:23:42.868" v="1670" actId="20577"/>
        <pc:sldMkLst>
          <pc:docMk/>
          <pc:sldMk cId="777868468" sldId="270"/>
        </pc:sldMkLst>
        <pc:spChg chg="mod">
          <ac:chgData name="Ghosh, Richik" userId="S::g31267506@gwu.edu::4428e90a-2761-4c0f-a326-2dedf42691e2" providerId="AD" clId="Web-{338EDA70-9C1F-3897-22E1-8F4F386CF140}" dt="2023-12-05T00:21:12.519" v="1506" actId="20577"/>
          <ac:spMkLst>
            <pc:docMk/>
            <pc:sldMk cId="777868468" sldId="270"/>
            <ac:spMk id="2" creationId="{51899B71-61CE-56A9-F4CF-6EB77AC48827}"/>
          </ac:spMkLst>
        </pc:spChg>
        <pc:spChg chg="del">
          <ac:chgData name="Ghosh, Richik" userId="S::g31267506@gwu.edu::4428e90a-2761-4c0f-a326-2dedf42691e2" providerId="AD" clId="Web-{338EDA70-9C1F-3897-22E1-8F4F386CF140}" dt="2023-12-05T00:19:48.033" v="1452"/>
          <ac:spMkLst>
            <pc:docMk/>
            <pc:sldMk cId="777868468" sldId="270"/>
            <ac:spMk id="3" creationId="{8E910B95-A941-0D43-5437-905FE82C0CC5}"/>
          </ac:spMkLst>
        </pc:spChg>
        <pc:spChg chg="add del mod">
          <ac:chgData name="Ghosh, Richik" userId="S::g31267506@gwu.edu::4428e90a-2761-4c0f-a326-2dedf42691e2" providerId="AD" clId="Web-{338EDA70-9C1F-3897-22E1-8F4F386CF140}" dt="2023-12-05T00:21:35.911" v="1512"/>
          <ac:spMkLst>
            <pc:docMk/>
            <pc:sldMk cId="777868468" sldId="270"/>
            <ac:spMk id="6" creationId="{A5222FDE-F8D9-2DA2-A36C-EA41BA63BC20}"/>
          </ac:spMkLst>
        </pc:spChg>
        <pc:spChg chg="add del">
          <ac:chgData name="Ghosh, Richik" userId="S::g31267506@gwu.edu::4428e90a-2761-4c0f-a326-2dedf42691e2" providerId="AD" clId="Web-{338EDA70-9C1F-3897-22E1-8F4F386CF140}" dt="2023-12-05T00:21:14.770" v="1507"/>
          <ac:spMkLst>
            <pc:docMk/>
            <pc:sldMk cId="777868468" sldId="270"/>
            <ac:spMk id="9" creationId="{B2580D06-6FE4-4119-8751-FC50CB22296C}"/>
          </ac:spMkLst>
        </pc:spChg>
        <pc:spChg chg="add mod">
          <ac:chgData name="Ghosh, Richik" userId="S::g31267506@gwu.edu::4428e90a-2761-4c0f-a326-2dedf42691e2" providerId="AD" clId="Web-{338EDA70-9C1F-3897-22E1-8F4F386CF140}" dt="2023-12-05T00:23:42.868" v="1670" actId="20577"/>
          <ac:spMkLst>
            <pc:docMk/>
            <pc:sldMk cId="777868468" sldId="270"/>
            <ac:spMk id="11" creationId="{88D9F9BB-08AC-4DDA-BFD1-DA29A99B622F}"/>
          </ac:spMkLst>
        </pc:spChg>
        <pc:spChg chg="add">
          <ac:chgData name="Ghosh, Richik" userId="S::g31267506@gwu.edu::4428e90a-2761-4c0f-a326-2dedf42691e2" providerId="AD" clId="Web-{338EDA70-9C1F-3897-22E1-8F4F386CF140}" dt="2023-12-05T00:20:46.659" v="1501"/>
          <ac:spMkLst>
            <pc:docMk/>
            <pc:sldMk cId="777868468" sldId="270"/>
            <ac:spMk id="13" creationId="{19625D53-AF20-4FA5-A107-0467640F0DE9}"/>
          </ac:spMkLst>
        </pc:spChg>
        <pc:spChg chg="add">
          <ac:chgData name="Ghosh, Richik" userId="S::g31267506@gwu.edu::4428e90a-2761-4c0f-a326-2dedf42691e2" providerId="AD" clId="Web-{338EDA70-9C1F-3897-22E1-8F4F386CF140}" dt="2023-12-05T00:20:46.659" v="1501"/>
          <ac:spMkLst>
            <pc:docMk/>
            <pc:sldMk cId="777868468" sldId="270"/>
            <ac:spMk id="15" creationId="{BB936915-9740-4DE1-9465-4DC7FD64274F}"/>
          </ac:spMkLst>
        </pc:spChg>
        <pc:picChg chg="add del mod ord">
          <ac:chgData name="Ghosh, Richik" userId="S::g31267506@gwu.edu::4428e90a-2761-4c0f-a326-2dedf42691e2" providerId="AD" clId="Web-{338EDA70-9C1F-3897-22E1-8F4F386CF140}" dt="2023-12-05T00:21:22.457" v="1509"/>
          <ac:picMkLst>
            <pc:docMk/>
            <pc:sldMk cId="777868468" sldId="270"/>
            <ac:picMk id="4" creationId="{9A8EF3D4-928C-2046-C97E-42FF085EB1C8}"/>
          </ac:picMkLst>
        </pc:picChg>
        <pc:picChg chg="add mod ord">
          <ac:chgData name="Ghosh, Richik" userId="S::g31267506@gwu.edu::4428e90a-2761-4c0f-a326-2dedf42691e2" providerId="AD" clId="Web-{338EDA70-9C1F-3897-22E1-8F4F386CF140}" dt="2023-12-05T00:21:45.645" v="1516" actId="14100"/>
          <ac:picMkLst>
            <pc:docMk/>
            <pc:sldMk cId="777868468" sldId="270"/>
            <ac:picMk id="7" creationId="{F4915179-C887-FEC4-F11D-F99192D3909B}"/>
          </ac:picMkLst>
        </pc:picChg>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12T16:50:06.421"/>
    </inkml:context>
    <inkml:brush xml:id="br0">
      <inkml:brushProperty name="width" value="0.1" units="cm"/>
      <inkml:brushProperty name="height" value="0.1" units="cm"/>
    </inkml:brush>
  </inkml:definitions>
  <inkml:trace contextRef="#ctx0" brushRef="#br0">16075 8530 0 0 0,'0'0'0'0'0</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33821-597E-4B4F-8572-5DA1CB183565}"/>
              </a:ext>
            </a:extLst>
          </p:cNvPr>
          <p:cNvSpPr>
            <a:spLocks noGrp="1"/>
          </p:cNvSpPr>
          <p:nvPr>
            <p:ph type="ctrTitle"/>
          </p:nvPr>
        </p:nvSpPr>
        <p:spPr>
          <a:xfrm>
            <a:off x="548640" y="950976"/>
            <a:ext cx="6509385" cy="3556730"/>
          </a:xfrm>
        </p:spPr>
        <p:txBody>
          <a:bodyPr anchor="t">
            <a:normAutofit/>
          </a:bodyPr>
          <a:lstStyle>
            <a:lvl1pPr algn="l">
              <a:defRPr sz="4400"/>
            </a:lvl1pPr>
          </a:lstStyle>
          <a:p>
            <a:r>
              <a:rPr lang="en-US"/>
              <a:t>Click to edit Master title style</a:t>
            </a:r>
          </a:p>
        </p:txBody>
      </p:sp>
      <p:sp>
        <p:nvSpPr>
          <p:cNvPr id="3" name="Subtitle 2">
            <a:extLst>
              <a:ext uri="{FF2B5EF4-FFF2-40B4-BE49-F238E27FC236}">
                <a16:creationId xmlns:a16="http://schemas.microsoft.com/office/drawing/2014/main" id="{F4C38D70-8FF5-47D7-A0DD-087A227BC94F}"/>
              </a:ext>
            </a:extLst>
          </p:cNvPr>
          <p:cNvSpPr>
            <a:spLocks noGrp="1"/>
          </p:cNvSpPr>
          <p:nvPr>
            <p:ph type="subTitle" idx="1"/>
          </p:nvPr>
        </p:nvSpPr>
        <p:spPr>
          <a:xfrm>
            <a:off x="576072" y="4572000"/>
            <a:ext cx="6481953" cy="1485900"/>
          </a:xfrm>
        </p:spPr>
        <p:txBody>
          <a:bodyPr anchor="b">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DB5B485-516D-48B7-AF1D-69AEEA351A94}"/>
              </a:ext>
            </a:extLst>
          </p:cNvPr>
          <p:cNvSpPr>
            <a:spLocks noGrp="1"/>
          </p:cNvSpPr>
          <p:nvPr>
            <p:ph type="dt" sz="half" idx="10"/>
          </p:nvPr>
        </p:nvSpPr>
        <p:spPr/>
        <p:txBody>
          <a:bodyPr/>
          <a:lstStyle/>
          <a:p>
            <a:fld id="{4CDE23C7-78A4-413A-A84B-93D4CC0A9EB1}" type="datetimeFigureOut">
              <a:rPr lang="en-US" smtClean="0"/>
              <a:t>1/9/24</a:t>
            </a:fld>
            <a:endParaRPr lang="en-US"/>
          </a:p>
        </p:txBody>
      </p:sp>
      <p:sp>
        <p:nvSpPr>
          <p:cNvPr id="5" name="Footer Placeholder 4">
            <a:extLst>
              <a:ext uri="{FF2B5EF4-FFF2-40B4-BE49-F238E27FC236}">
                <a16:creationId xmlns:a16="http://schemas.microsoft.com/office/drawing/2014/main" id="{1D614DDB-2831-4FF8-9DA7-0449659D7A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9F178F6-65BA-4964-80E2-DB6EA3355FBB}"/>
              </a:ext>
            </a:extLst>
          </p:cNvPr>
          <p:cNvSpPr>
            <a:spLocks noGrp="1"/>
          </p:cNvSpPr>
          <p:nvPr>
            <p:ph type="sldNum" sz="quarter" idx="12"/>
          </p:nvPr>
        </p:nvSpPr>
        <p:spPr/>
        <p:txBody>
          <a:bodyPr/>
          <a:lstStyle/>
          <a:p>
            <a:fld id="{6CB39E08-E0E5-4B1A-8F7D-08FE7678A3B6}" type="slidenum">
              <a:rPr lang="en-US" smtClean="0"/>
              <a:t>‹#›</a:t>
            </a:fld>
            <a:endParaRPr lang="en-US"/>
          </a:p>
        </p:txBody>
      </p:sp>
    </p:spTree>
    <p:extLst>
      <p:ext uri="{BB962C8B-B14F-4D97-AF65-F5344CB8AC3E}">
        <p14:creationId xmlns:p14="http://schemas.microsoft.com/office/powerpoint/2010/main" val="39522887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307F1B-6F93-4E6E-8C8C-D01A9DEB6AA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97D2968-FE85-492F-A77B-1771F4EAA8C6}"/>
              </a:ext>
            </a:extLst>
          </p:cNvPr>
          <p:cNvSpPr>
            <a:spLocks noGrp="1"/>
          </p:cNvSpPr>
          <p:nvPr>
            <p:ph type="body" orient="vert" idx="1"/>
          </p:nvPr>
        </p:nvSpPr>
        <p:spPr>
          <a:xfrm>
            <a:off x="548641" y="2028826"/>
            <a:ext cx="11094348" cy="402907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4592DA2-B1FB-45C6-B10C-141AC2BFB381}"/>
              </a:ext>
            </a:extLst>
          </p:cNvPr>
          <p:cNvSpPr>
            <a:spLocks noGrp="1"/>
          </p:cNvSpPr>
          <p:nvPr>
            <p:ph type="dt" sz="half" idx="10"/>
          </p:nvPr>
        </p:nvSpPr>
        <p:spPr/>
        <p:txBody>
          <a:bodyPr/>
          <a:lstStyle/>
          <a:p>
            <a:fld id="{4CDE23C7-78A4-413A-A84B-93D4CC0A9EB1}" type="datetimeFigureOut">
              <a:rPr lang="en-US" smtClean="0"/>
              <a:t>1/9/24</a:t>
            </a:fld>
            <a:endParaRPr lang="en-US"/>
          </a:p>
        </p:txBody>
      </p:sp>
      <p:sp>
        <p:nvSpPr>
          <p:cNvPr id="5" name="Footer Placeholder 4">
            <a:extLst>
              <a:ext uri="{FF2B5EF4-FFF2-40B4-BE49-F238E27FC236}">
                <a16:creationId xmlns:a16="http://schemas.microsoft.com/office/drawing/2014/main" id="{18CA6D78-CE47-4CA7-B3B6-AFAE5175F6F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BEDC5C0-8780-4819-A8FC-32A0141D271C}"/>
              </a:ext>
            </a:extLst>
          </p:cNvPr>
          <p:cNvSpPr>
            <a:spLocks noGrp="1"/>
          </p:cNvSpPr>
          <p:nvPr>
            <p:ph type="sldNum" sz="quarter" idx="12"/>
          </p:nvPr>
        </p:nvSpPr>
        <p:spPr/>
        <p:txBody>
          <a:bodyPr/>
          <a:lstStyle/>
          <a:p>
            <a:fld id="{6CB39E08-E0E5-4B1A-8F7D-08FE7678A3B6}" type="slidenum">
              <a:rPr lang="en-US" smtClean="0"/>
              <a:t>‹#›</a:t>
            </a:fld>
            <a:endParaRPr lang="en-US"/>
          </a:p>
        </p:txBody>
      </p:sp>
    </p:spTree>
    <p:extLst>
      <p:ext uri="{BB962C8B-B14F-4D97-AF65-F5344CB8AC3E}">
        <p14:creationId xmlns:p14="http://schemas.microsoft.com/office/powerpoint/2010/main" val="7778708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7B8F9A8-05F2-4F79-B689-1FA2F31965D8}"/>
              </a:ext>
            </a:extLst>
          </p:cNvPr>
          <p:cNvSpPr>
            <a:spLocks noGrp="1"/>
          </p:cNvSpPr>
          <p:nvPr>
            <p:ph type="title" orient="vert"/>
          </p:nvPr>
        </p:nvSpPr>
        <p:spPr>
          <a:xfrm>
            <a:off x="9472612" y="952499"/>
            <a:ext cx="2207417" cy="5105401"/>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5D615BC-61CD-4D59-8E85-B59072E2B22D}"/>
              </a:ext>
            </a:extLst>
          </p:cNvPr>
          <p:cNvSpPr>
            <a:spLocks noGrp="1"/>
          </p:cNvSpPr>
          <p:nvPr>
            <p:ph type="body" orient="vert" idx="1"/>
          </p:nvPr>
        </p:nvSpPr>
        <p:spPr>
          <a:xfrm>
            <a:off x="557924" y="952499"/>
            <a:ext cx="8914688" cy="51054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3F81C46-8CC0-4B79-AF2E-84C86C6A803A}"/>
              </a:ext>
            </a:extLst>
          </p:cNvPr>
          <p:cNvSpPr>
            <a:spLocks noGrp="1"/>
          </p:cNvSpPr>
          <p:nvPr>
            <p:ph type="dt" sz="half" idx="10"/>
          </p:nvPr>
        </p:nvSpPr>
        <p:spPr/>
        <p:txBody>
          <a:bodyPr/>
          <a:lstStyle/>
          <a:p>
            <a:fld id="{4CDE23C7-78A4-413A-A84B-93D4CC0A9EB1}" type="datetimeFigureOut">
              <a:rPr lang="en-US" smtClean="0"/>
              <a:t>1/9/24</a:t>
            </a:fld>
            <a:endParaRPr lang="en-US"/>
          </a:p>
        </p:txBody>
      </p:sp>
      <p:sp>
        <p:nvSpPr>
          <p:cNvPr id="5" name="Footer Placeholder 4">
            <a:extLst>
              <a:ext uri="{FF2B5EF4-FFF2-40B4-BE49-F238E27FC236}">
                <a16:creationId xmlns:a16="http://schemas.microsoft.com/office/drawing/2014/main" id="{A1A76817-4D29-4888-B68C-A35F5A069C9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A0B21A-30A9-4173-9E3F-D985B86A35CE}"/>
              </a:ext>
            </a:extLst>
          </p:cNvPr>
          <p:cNvSpPr>
            <a:spLocks noGrp="1"/>
          </p:cNvSpPr>
          <p:nvPr>
            <p:ph type="sldNum" sz="quarter" idx="12"/>
          </p:nvPr>
        </p:nvSpPr>
        <p:spPr/>
        <p:txBody>
          <a:bodyPr/>
          <a:lstStyle/>
          <a:p>
            <a:fld id="{6CB39E08-E0E5-4B1A-8F7D-08FE7678A3B6}" type="slidenum">
              <a:rPr lang="en-US" smtClean="0"/>
              <a:t>‹#›</a:t>
            </a:fld>
            <a:endParaRPr lang="en-US"/>
          </a:p>
        </p:txBody>
      </p:sp>
    </p:spTree>
    <p:extLst>
      <p:ext uri="{BB962C8B-B14F-4D97-AF65-F5344CB8AC3E}">
        <p14:creationId xmlns:p14="http://schemas.microsoft.com/office/powerpoint/2010/main" val="12547519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A45AC-24E0-45A1-90C3-7BF96C3FC73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D2018E1-7CA3-4B5E-9683-554FDFC63E4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895D32D-7150-4DF2-B992-A2B4F5605D94}"/>
              </a:ext>
            </a:extLst>
          </p:cNvPr>
          <p:cNvSpPr>
            <a:spLocks noGrp="1"/>
          </p:cNvSpPr>
          <p:nvPr>
            <p:ph type="dt" sz="half" idx="10"/>
          </p:nvPr>
        </p:nvSpPr>
        <p:spPr/>
        <p:txBody>
          <a:bodyPr/>
          <a:lstStyle/>
          <a:p>
            <a:fld id="{4CDE23C7-78A4-413A-A84B-93D4CC0A9EB1}" type="datetimeFigureOut">
              <a:rPr lang="en-US" smtClean="0"/>
              <a:t>1/9/24</a:t>
            </a:fld>
            <a:endParaRPr lang="en-US"/>
          </a:p>
        </p:txBody>
      </p:sp>
      <p:sp>
        <p:nvSpPr>
          <p:cNvPr id="5" name="Footer Placeholder 4">
            <a:extLst>
              <a:ext uri="{FF2B5EF4-FFF2-40B4-BE49-F238E27FC236}">
                <a16:creationId xmlns:a16="http://schemas.microsoft.com/office/drawing/2014/main" id="{F3D03F0C-FCA3-464C-B6ED-864DB51E7DD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9C41006-DAE1-4326-B1AE-FD527A653BDE}"/>
              </a:ext>
            </a:extLst>
          </p:cNvPr>
          <p:cNvSpPr>
            <a:spLocks noGrp="1"/>
          </p:cNvSpPr>
          <p:nvPr>
            <p:ph type="sldNum" sz="quarter" idx="12"/>
          </p:nvPr>
        </p:nvSpPr>
        <p:spPr/>
        <p:txBody>
          <a:bodyPr/>
          <a:lstStyle/>
          <a:p>
            <a:fld id="{6CB39E08-E0E5-4B1A-8F7D-08FE7678A3B6}" type="slidenum">
              <a:rPr lang="en-US" smtClean="0"/>
              <a:t>‹#›</a:t>
            </a:fld>
            <a:endParaRPr lang="en-US"/>
          </a:p>
        </p:txBody>
      </p:sp>
    </p:spTree>
    <p:extLst>
      <p:ext uri="{BB962C8B-B14F-4D97-AF65-F5344CB8AC3E}">
        <p14:creationId xmlns:p14="http://schemas.microsoft.com/office/powerpoint/2010/main" val="11401623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173B84-BE32-464A-A765-975C21B5CF4B}"/>
              </a:ext>
            </a:extLst>
          </p:cNvPr>
          <p:cNvSpPr>
            <a:spLocks noGrp="1"/>
          </p:cNvSpPr>
          <p:nvPr>
            <p:ph type="title"/>
          </p:nvPr>
        </p:nvSpPr>
        <p:spPr>
          <a:xfrm>
            <a:off x="557923" y="952500"/>
            <a:ext cx="6678695" cy="3962398"/>
          </a:xfrm>
        </p:spPr>
        <p:txBody>
          <a:bodyPr anchor="t">
            <a:normAutofit/>
          </a:bodyPr>
          <a:lstStyle>
            <a:lvl1pPr>
              <a:defRPr sz="5400"/>
            </a:lvl1pPr>
          </a:lstStyle>
          <a:p>
            <a:r>
              <a:rPr lang="en-US"/>
              <a:t>Click to edit Master title style</a:t>
            </a:r>
          </a:p>
        </p:txBody>
      </p:sp>
      <p:sp>
        <p:nvSpPr>
          <p:cNvPr id="3" name="Text Placeholder 2">
            <a:extLst>
              <a:ext uri="{FF2B5EF4-FFF2-40B4-BE49-F238E27FC236}">
                <a16:creationId xmlns:a16="http://schemas.microsoft.com/office/drawing/2014/main" id="{640145C2-97CF-4887-904A-8ADC80525A2E}"/>
              </a:ext>
            </a:extLst>
          </p:cNvPr>
          <p:cNvSpPr>
            <a:spLocks noGrp="1"/>
          </p:cNvSpPr>
          <p:nvPr>
            <p:ph type="body" idx="1"/>
          </p:nvPr>
        </p:nvSpPr>
        <p:spPr>
          <a:xfrm>
            <a:off x="8043860" y="952501"/>
            <a:ext cx="3500440" cy="3962399"/>
          </a:xfrm>
        </p:spPr>
        <p:txBody>
          <a:bodyP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E524559-DA32-4398-A8EE-EED2469D63BB}"/>
              </a:ext>
            </a:extLst>
          </p:cNvPr>
          <p:cNvSpPr>
            <a:spLocks noGrp="1"/>
          </p:cNvSpPr>
          <p:nvPr>
            <p:ph type="dt" sz="half" idx="10"/>
          </p:nvPr>
        </p:nvSpPr>
        <p:spPr/>
        <p:txBody>
          <a:bodyPr/>
          <a:lstStyle/>
          <a:p>
            <a:fld id="{4CDE23C7-78A4-413A-A84B-93D4CC0A9EB1}" type="datetimeFigureOut">
              <a:rPr lang="en-US" smtClean="0"/>
              <a:t>1/9/24</a:t>
            </a:fld>
            <a:endParaRPr lang="en-US"/>
          </a:p>
        </p:txBody>
      </p:sp>
      <p:sp>
        <p:nvSpPr>
          <p:cNvPr id="5" name="Footer Placeholder 4">
            <a:extLst>
              <a:ext uri="{FF2B5EF4-FFF2-40B4-BE49-F238E27FC236}">
                <a16:creationId xmlns:a16="http://schemas.microsoft.com/office/drawing/2014/main" id="{73967BE1-F1AC-4732-B52E-1C7D63DEF80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5A13C03-DDF0-48C6-B1BF-D28875F8238F}"/>
              </a:ext>
            </a:extLst>
          </p:cNvPr>
          <p:cNvSpPr>
            <a:spLocks noGrp="1"/>
          </p:cNvSpPr>
          <p:nvPr>
            <p:ph type="sldNum" sz="quarter" idx="12"/>
          </p:nvPr>
        </p:nvSpPr>
        <p:spPr/>
        <p:txBody>
          <a:bodyPr/>
          <a:lstStyle/>
          <a:p>
            <a:fld id="{6CB39E08-E0E5-4B1A-8F7D-08FE7678A3B6}" type="slidenum">
              <a:rPr lang="en-US" smtClean="0"/>
              <a:t>‹#›</a:t>
            </a:fld>
            <a:endParaRPr lang="en-US"/>
          </a:p>
        </p:txBody>
      </p:sp>
    </p:spTree>
    <p:extLst>
      <p:ext uri="{BB962C8B-B14F-4D97-AF65-F5344CB8AC3E}">
        <p14:creationId xmlns:p14="http://schemas.microsoft.com/office/powerpoint/2010/main" val="23382865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46F411-42B3-4A17-BE7E-861BE7E7DC9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58E0603-F4C0-40AC-A53E-40449D53D741}"/>
              </a:ext>
            </a:extLst>
          </p:cNvPr>
          <p:cNvSpPr>
            <a:spLocks noGrp="1"/>
          </p:cNvSpPr>
          <p:nvPr>
            <p:ph sz="half" idx="1"/>
          </p:nvPr>
        </p:nvSpPr>
        <p:spPr>
          <a:xfrm>
            <a:off x="548640" y="2029968"/>
            <a:ext cx="5281506" cy="41481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6BC5634-2887-4182-A9BE-B382357D4F9C}"/>
              </a:ext>
            </a:extLst>
          </p:cNvPr>
          <p:cNvSpPr>
            <a:spLocks noGrp="1"/>
          </p:cNvSpPr>
          <p:nvPr>
            <p:ph sz="half" idx="2"/>
          </p:nvPr>
        </p:nvSpPr>
        <p:spPr>
          <a:xfrm>
            <a:off x="6257928" y="2029968"/>
            <a:ext cx="5281506" cy="41481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56B6E74-28E1-4684-B515-4265ED7B1EAE}"/>
              </a:ext>
            </a:extLst>
          </p:cNvPr>
          <p:cNvSpPr>
            <a:spLocks noGrp="1"/>
          </p:cNvSpPr>
          <p:nvPr>
            <p:ph type="dt" sz="half" idx="10"/>
          </p:nvPr>
        </p:nvSpPr>
        <p:spPr/>
        <p:txBody>
          <a:bodyPr/>
          <a:lstStyle/>
          <a:p>
            <a:fld id="{4CDE23C7-78A4-413A-A84B-93D4CC0A9EB1}" type="datetimeFigureOut">
              <a:rPr lang="en-US" smtClean="0"/>
              <a:t>1/9/24</a:t>
            </a:fld>
            <a:endParaRPr lang="en-US"/>
          </a:p>
        </p:txBody>
      </p:sp>
      <p:sp>
        <p:nvSpPr>
          <p:cNvPr id="6" name="Footer Placeholder 5">
            <a:extLst>
              <a:ext uri="{FF2B5EF4-FFF2-40B4-BE49-F238E27FC236}">
                <a16:creationId xmlns:a16="http://schemas.microsoft.com/office/drawing/2014/main" id="{18D375EA-A8F8-485D-A82F-CD85D4C9E17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AD9E4B0-F5E3-407F-A548-B616E774987F}"/>
              </a:ext>
            </a:extLst>
          </p:cNvPr>
          <p:cNvSpPr>
            <a:spLocks noGrp="1"/>
          </p:cNvSpPr>
          <p:nvPr>
            <p:ph type="sldNum" sz="quarter" idx="12"/>
          </p:nvPr>
        </p:nvSpPr>
        <p:spPr/>
        <p:txBody>
          <a:bodyPr/>
          <a:lstStyle/>
          <a:p>
            <a:fld id="{6CB39E08-E0E5-4B1A-8F7D-08FE7678A3B6}" type="slidenum">
              <a:rPr lang="en-US" smtClean="0"/>
              <a:t>‹#›</a:t>
            </a:fld>
            <a:endParaRPr lang="en-US"/>
          </a:p>
        </p:txBody>
      </p:sp>
    </p:spTree>
    <p:extLst>
      <p:ext uri="{BB962C8B-B14F-4D97-AF65-F5344CB8AC3E}">
        <p14:creationId xmlns:p14="http://schemas.microsoft.com/office/powerpoint/2010/main" val="34526495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82161A-7627-4D64-AF08-10D702AFE286}"/>
              </a:ext>
            </a:extLst>
          </p:cNvPr>
          <p:cNvSpPr>
            <a:spLocks noGrp="1"/>
          </p:cNvSpPr>
          <p:nvPr>
            <p:ph type="title"/>
          </p:nvPr>
        </p:nvSpPr>
        <p:spPr>
          <a:xfrm>
            <a:off x="552659" y="950976"/>
            <a:ext cx="10802729" cy="881796"/>
          </a:xfrm>
        </p:spPr>
        <p:txBody>
          <a:bodyPr/>
          <a:lstStyle/>
          <a:p>
            <a:r>
              <a:rPr lang="en-US"/>
              <a:t>Click to edit Master title style</a:t>
            </a:r>
          </a:p>
        </p:txBody>
      </p:sp>
      <p:sp>
        <p:nvSpPr>
          <p:cNvPr id="3" name="Text Placeholder 2">
            <a:extLst>
              <a:ext uri="{FF2B5EF4-FFF2-40B4-BE49-F238E27FC236}">
                <a16:creationId xmlns:a16="http://schemas.microsoft.com/office/drawing/2014/main" id="{553B6884-07D8-4CC4-BE99-516F1433BED8}"/>
              </a:ext>
            </a:extLst>
          </p:cNvPr>
          <p:cNvSpPr>
            <a:spLocks noGrp="1"/>
          </p:cNvSpPr>
          <p:nvPr>
            <p:ph type="body" idx="1"/>
          </p:nvPr>
        </p:nvSpPr>
        <p:spPr>
          <a:xfrm>
            <a:off x="542918" y="1832772"/>
            <a:ext cx="5281507" cy="742638"/>
          </a:xfrm>
        </p:spPr>
        <p:txBody>
          <a:bodyPr anchor="b">
            <a:normAutofit/>
          </a:bodyPr>
          <a:lstStyle>
            <a:lvl1pPr marL="0" indent="0">
              <a:buNone/>
              <a:defRPr sz="1800" b="1" cap="all" spc="13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182C638-B5A8-4F8C-85AE-33BEAF54C07A}"/>
              </a:ext>
            </a:extLst>
          </p:cNvPr>
          <p:cNvSpPr>
            <a:spLocks noGrp="1"/>
          </p:cNvSpPr>
          <p:nvPr>
            <p:ph sz="half" idx="2"/>
          </p:nvPr>
        </p:nvSpPr>
        <p:spPr>
          <a:xfrm>
            <a:off x="548640" y="2600531"/>
            <a:ext cx="528150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40D1933-A703-4BDC-A697-728E899EEDE1}"/>
              </a:ext>
            </a:extLst>
          </p:cNvPr>
          <p:cNvSpPr>
            <a:spLocks noGrp="1"/>
          </p:cNvSpPr>
          <p:nvPr>
            <p:ph type="body" sz="quarter" idx="3"/>
          </p:nvPr>
        </p:nvSpPr>
        <p:spPr>
          <a:xfrm>
            <a:off x="6257927" y="1832772"/>
            <a:ext cx="5283202" cy="742638"/>
          </a:xfrm>
        </p:spPr>
        <p:txBody>
          <a:bodyPr anchor="b">
            <a:normAutofit/>
          </a:bodyPr>
          <a:lstStyle>
            <a:lvl1pPr marL="0" indent="0">
              <a:buNone/>
              <a:defRPr sz="1800" b="1" cap="all" spc="13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5925DBD-4D51-4A2D-B1E4-6D094CD1E803}"/>
              </a:ext>
            </a:extLst>
          </p:cNvPr>
          <p:cNvSpPr>
            <a:spLocks noGrp="1"/>
          </p:cNvSpPr>
          <p:nvPr>
            <p:ph sz="quarter" idx="4"/>
          </p:nvPr>
        </p:nvSpPr>
        <p:spPr>
          <a:xfrm>
            <a:off x="6257927" y="2600531"/>
            <a:ext cx="5283202"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62636E2-E26E-42F7-9E05-3F756C7D17AE}"/>
              </a:ext>
            </a:extLst>
          </p:cNvPr>
          <p:cNvSpPr>
            <a:spLocks noGrp="1"/>
          </p:cNvSpPr>
          <p:nvPr>
            <p:ph type="dt" sz="half" idx="10"/>
          </p:nvPr>
        </p:nvSpPr>
        <p:spPr/>
        <p:txBody>
          <a:bodyPr/>
          <a:lstStyle/>
          <a:p>
            <a:fld id="{4CDE23C7-78A4-413A-A84B-93D4CC0A9EB1}" type="datetimeFigureOut">
              <a:rPr lang="en-US" smtClean="0"/>
              <a:t>1/9/24</a:t>
            </a:fld>
            <a:endParaRPr lang="en-US"/>
          </a:p>
        </p:txBody>
      </p:sp>
      <p:sp>
        <p:nvSpPr>
          <p:cNvPr id="8" name="Footer Placeholder 7">
            <a:extLst>
              <a:ext uri="{FF2B5EF4-FFF2-40B4-BE49-F238E27FC236}">
                <a16:creationId xmlns:a16="http://schemas.microsoft.com/office/drawing/2014/main" id="{86F7281B-0E5C-421E-AFFE-775F57C5DDB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E483462-E410-4DC7-AE53-27AABECFE6E8}"/>
              </a:ext>
            </a:extLst>
          </p:cNvPr>
          <p:cNvSpPr>
            <a:spLocks noGrp="1"/>
          </p:cNvSpPr>
          <p:nvPr>
            <p:ph type="sldNum" sz="quarter" idx="12"/>
          </p:nvPr>
        </p:nvSpPr>
        <p:spPr/>
        <p:txBody>
          <a:bodyPr/>
          <a:lstStyle/>
          <a:p>
            <a:fld id="{6CB39E08-E0E5-4B1A-8F7D-08FE7678A3B6}" type="slidenum">
              <a:rPr lang="en-US" smtClean="0"/>
              <a:t>‹#›</a:t>
            </a:fld>
            <a:endParaRPr lang="en-US"/>
          </a:p>
        </p:txBody>
      </p:sp>
    </p:spTree>
    <p:extLst>
      <p:ext uri="{BB962C8B-B14F-4D97-AF65-F5344CB8AC3E}">
        <p14:creationId xmlns:p14="http://schemas.microsoft.com/office/powerpoint/2010/main" val="27067491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ACFA68-31B5-48C5-929A-842FDF0FD8E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95A2600-419E-46E9-946F-FBDEDBA1D448}"/>
              </a:ext>
            </a:extLst>
          </p:cNvPr>
          <p:cNvSpPr>
            <a:spLocks noGrp="1"/>
          </p:cNvSpPr>
          <p:nvPr>
            <p:ph type="dt" sz="half" idx="10"/>
          </p:nvPr>
        </p:nvSpPr>
        <p:spPr/>
        <p:txBody>
          <a:bodyPr/>
          <a:lstStyle/>
          <a:p>
            <a:fld id="{4CDE23C7-78A4-413A-A84B-93D4CC0A9EB1}" type="datetimeFigureOut">
              <a:rPr lang="en-US" smtClean="0"/>
              <a:t>1/9/24</a:t>
            </a:fld>
            <a:endParaRPr lang="en-US"/>
          </a:p>
        </p:txBody>
      </p:sp>
      <p:sp>
        <p:nvSpPr>
          <p:cNvPr id="4" name="Footer Placeholder 3">
            <a:extLst>
              <a:ext uri="{FF2B5EF4-FFF2-40B4-BE49-F238E27FC236}">
                <a16:creationId xmlns:a16="http://schemas.microsoft.com/office/drawing/2014/main" id="{1385F9A9-98FF-4653-A570-9F351A1ABDC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BD44457-95F1-4B15-A647-B14F91F7A6D4}"/>
              </a:ext>
            </a:extLst>
          </p:cNvPr>
          <p:cNvSpPr>
            <a:spLocks noGrp="1"/>
          </p:cNvSpPr>
          <p:nvPr>
            <p:ph type="sldNum" sz="quarter" idx="12"/>
          </p:nvPr>
        </p:nvSpPr>
        <p:spPr/>
        <p:txBody>
          <a:bodyPr/>
          <a:lstStyle/>
          <a:p>
            <a:fld id="{6CB39E08-E0E5-4B1A-8F7D-08FE7678A3B6}" type="slidenum">
              <a:rPr lang="en-US" smtClean="0"/>
              <a:t>‹#›</a:t>
            </a:fld>
            <a:endParaRPr lang="en-US"/>
          </a:p>
        </p:txBody>
      </p:sp>
    </p:spTree>
    <p:extLst>
      <p:ext uri="{BB962C8B-B14F-4D97-AF65-F5344CB8AC3E}">
        <p14:creationId xmlns:p14="http://schemas.microsoft.com/office/powerpoint/2010/main" val="19618064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519EABA-1008-4E49-9184-3A946ECD7199}"/>
              </a:ext>
            </a:extLst>
          </p:cNvPr>
          <p:cNvSpPr>
            <a:spLocks noGrp="1"/>
          </p:cNvSpPr>
          <p:nvPr>
            <p:ph type="dt" sz="half" idx="10"/>
          </p:nvPr>
        </p:nvSpPr>
        <p:spPr/>
        <p:txBody>
          <a:bodyPr/>
          <a:lstStyle/>
          <a:p>
            <a:fld id="{4CDE23C7-78A4-413A-A84B-93D4CC0A9EB1}" type="datetimeFigureOut">
              <a:rPr lang="en-US" smtClean="0"/>
              <a:t>1/9/24</a:t>
            </a:fld>
            <a:endParaRPr lang="en-US"/>
          </a:p>
        </p:txBody>
      </p:sp>
      <p:sp>
        <p:nvSpPr>
          <p:cNvPr id="3" name="Footer Placeholder 2">
            <a:extLst>
              <a:ext uri="{FF2B5EF4-FFF2-40B4-BE49-F238E27FC236}">
                <a16:creationId xmlns:a16="http://schemas.microsoft.com/office/drawing/2014/main" id="{D05C3BD0-269D-4127-B5F7-84B0D8A7422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1623447-C740-4495-93EC-7252B1B929E4}"/>
              </a:ext>
            </a:extLst>
          </p:cNvPr>
          <p:cNvSpPr>
            <a:spLocks noGrp="1"/>
          </p:cNvSpPr>
          <p:nvPr>
            <p:ph type="sldNum" sz="quarter" idx="12"/>
          </p:nvPr>
        </p:nvSpPr>
        <p:spPr/>
        <p:txBody>
          <a:bodyPr/>
          <a:lstStyle/>
          <a:p>
            <a:fld id="{6CB39E08-E0E5-4B1A-8F7D-08FE7678A3B6}" type="slidenum">
              <a:rPr lang="en-US" smtClean="0"/>
              <a:t>‹#›</a:t>
            </a:fld>
            <a:endParaRPr lang="en-US"/>
          </a:p>
        </p:txBody>
      </p:sp>
    </p:spTree>
    <p:extLst>
      <p:ext uri="{BB962C8B-B14F-4D97-AF65-F5344CB8AC3E}">
        <p14:creationId xmlns:p14="http://schemas.microsoft.com/office/powerpoint/2010/main" val="5641416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2D1155-71E7-4F0A-BB62-933743CF6EDD}"/>
              </a:ext>
            </a:extLst>
          </p:cNvPr>
          <p:cNvSpPr>
            <a:spLocks noGrp="1"/>
          </p:cNvSpPr>
          <p:nvPr>
            <p:ph type="title"/>
          </p:nvPr>
        </p:nvSpPr>
        <p:spPr>
          <a:xfrm>
            <a:off x="548640" y="952500"/>
            <a:ext cx="4124084" cy="2362200"/>
          </a:xfrm>
        </p:spPr>
        <p:txBody>
          <a:bodyPr anchor="t"/>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0CB6D44-5A1E-4176-8766-4B81E045D50A}"/>
              </a:ext>
            </a:extLst>
          </p:cNvPr>
          <p:cNvSpPr>
            <a:spLocks noGrp="1"/>
          </p:cNvSpPr>
          <p:nvPr>
            <p:ph idx="1"/>
          </p:nvPr>
        </p:nvSpPr>
        <p:spPr>
          <a:xfrm>
            <a:off x="5600700" y="952500"/>
            <a:ext cx="5934074" cy="490855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C810EC6-11DD-4B5D-A2D2-4DCF73E58389}"/>
              </a:ext>
            </a:extLst>
          </p:cNvPr>
          <p:cNvSpPr>
            <a:spLocks noGrp="1"/>
          </p:cNvSpPr>
          <p:nvPr>
            <p:ph type="body" sz="half" idx="2"/>
          </p:nvPr>
        </p:nvSpPr>
        <p:spPr>
          <a:xfrm>
            <a:off x="548641" y="3429000"/>
            <a:ext cx="4124084" cy="243998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D5DFCDF-666E-4DB4-A1C0-79D40A007066}"/>
              </a:ext>
            </a:extLst>
          </p:cNvPr>
          <p:cNvSpPr>
            <a:spLocks noGrp="1"/>
          </p:cNvSpPr>
          <p:nvPr>
            <p:ph type="dt" sz="half" idx="10"/>
          </p:nvPr>
        </p:nvSpPr>
        <p:spPr/>
        <p:txBody>
          <a:bodyPr/>
          <a:lstStyle/>
          <a:p>
            <a:fld id="{4CDE23C7-78A4-413A-A84B-93D4CC0A9EB1}" type="datetimeFigureOut">
              <a:rPr lang="en-US" smtClean="0"/>
              <a:t>1/9/24</a:t>
            </a:fld>
            <a:endParaRPr lang="en-US"/>
          </a:p>
        </p:txBody>
      </p:sp>
      <p:sp>
        <p:nvSpPr>
          <p:cNvPr id="6" name="Footer Placeholder 5">
            <a:extLst>
              <a:ext uri="{FF2B5EF4-FFF2-40B4-BE49-F238E27FC236}">
                <a16:creationId xmlns:a16="http://schemas.microsoft.com/office/drawing/2014/main" id="{083A69AC-15E6-4B19-A59D-DBDBE923DB4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D79F0EE-74DE-4FEC-81E9-E40D53397857}"/>
              </a:ext>
            </a:extLst>
          </p:cNvPr>
          <p:cNvSpPr>
            <a:spLocks noGrp="1"/>
          </p:cNvSpPr>
          <p:nvPr>
            <p:ph type="sldNum" sz="quarter" idx="12"/>
          </p:nvPr>
        </p:nvSpPr>
        <p:spPr/>
        <p:txBody>
          <a:bodyPr/>
          <a:lstStyle/>
          <a:p>
            <a:fld id="{6CB39E08-E0E5-4B1A-8F7D-08FE7678A3B6}" type="slidenum">
              <a:rPr lang="en-US" smtClean="0"/>
              <a:t>‹#›</a:t>
            </a:fld>
            <a:endParaRPr lang="en-US"/>
          </a:p>
        </p:txBody>
      </p:sp>
    </p:spTree>
    <p:extLst>
      <p:ext uri="{BB962C8B-B14F-4D97-AF65-F5344CB8AC3E}">
        <p14:creationId xmlns:p14="http://schemas.microsoft.com/office/powerpoint/2010/main" val="35246852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A3CA4F-6508-4AD6-8367-A0288D888DD6}"/>
              </a:ext>
            </a:extLst>
          </p:cNvPr>
          <p:cNvSpPr>
            <a:spLocks noGrp="1"/>
          </p:cNvSpPr>
          <p:nvPr>
            <p:ph type="title"/>
          </p:nvPr>
        </p:nvSpPr>
        <p:spPr>
          <a:xfrm>
            <a:off x="548641" y="952500"/>
            <a:ext cx="4124084" cy="2397918"/>
          </a:xfrm>
        </p:spPr>
        <p:txBody>
          <a:bodyPr anchor="t"/>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906BFCD-2F93-4D99-89EA-F0359FB782B7}"/>
              </a:ext>
            </a:extLst>
          </p:cNvPr>
          <p:cNvSpPr>
            <a:spLocks noGrp="1"/>
          </p:cNvSpPr>
          <p:nvPr>
            <p:ph type="pic" idx="1"/>
          </p:nvPr>
        </p:nvSpPr>
        <p:spPr>
          <a:xfrm>
            <a:off x="5522119" y="987425"/>
            <a:ext cx="6022181"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FF4C1F7-1272-41C8-8C29-676316D02D5D}"/>
              </a:ext>
            </a:extLst>
          </p:cNvPr>
          <p:cNvSpPr>
            <a:spLocks noGrp="1"/>
          </p:cNvSpPr>
          <p:nvPr>
            <p:ph type="body" sz="half" idx="2"/>
          </p:nvPr>
        </p:nvSpPr>
        <p:spPr>
          <a:xfrm>
            <a:off x="548641" y="3429000"/>
            <a:ext cx="4124084" cy="24399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5CDD491-0FE6-4B42-AAA6-B698E46F1A8E}"/>
              </a:ext>
            </a:extLst>
          </p:cNvPr>
          <p:cNvSpPr>
            <a:spLocks noGrp="1"/>
          </p:cNvSpPr>
          <p:nvPr>
            <p:ph type="dt" sz="half" idx="10"/>
          </p:nvPr>
        </p:nvSpPr>
        <p:spPr/>
        <p:txBody>
          <a:bodyPr/>
          <a:lstStyle/>
          <a:p>
            <a:fld id="{4CDE23C7-78A4-413A-A84B-93D4CC0A9EB1}" type="datetimeFigureOut">
              <a:rPr lang="en-US" smtClean="0"/>
              <a:t>1/9/24</a:t>
            </a:fld>
            <a:endParaRPr lang="en-US"/>
          </a:p>
        </p:txBody>
      </p:sp>
      <p:sp>
        <p:nvSpPr>
          <p:cNvPr id="6" name="Footer Placeholder 5">
            <a:extLst>
              <a:ext uri="{FF2B5EF4-FFF2-40B4-BE49-F238E27FC236}">
                <a16:creationId xmlns:a16="http://schemas.microsoft.com/office/drawing/2014/main" id="{D258F83F-4E9F-4607-A69B-DFC932560AB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D324484-C6E4-4D8A-BDAB-09B1FBB43631}"/>
              </a:ext>
            </a:extLst>
          </p:cNvPr>
          <p:cNvSpPr>
            <a:spLocks noGrp="1"/>
          </p:cNvSpPr>
          <p:nvPr>
            <p:ph type="sldNum" sz="quarter" idx="12"/>
          </p:nvPr>
        </p:nvSpPr>
        <p:spPr/>
        <p:txBody>
          <a:bodyPr/>
          <a:lstStyle/>
          <a:p>
            <a:fld id="{6CB39E08-E0E5-4B1A-8F7D-08FE7678A3B6}" type="slidenum">
              <a:rPr lang="en-US" smtClean="0"/>
              <a:t>‹#›</a:t>
            </a:fld>
            <a:endParaRPr lang="en-US"/>
          </a:p>
        </p:txBody>
      </p:sp>
    </p:spTree>
    <p:extLst>
      <p:ext uri="{BB962C8B-B14F-4D97-AF65-F5344CB8AC3E}">
        <p14:creationId xmlns:p14="http://schemas.microsoft.com/office/powerpoint/2010/main" val="7052841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F90E843-90BA-4A7D-8F9F-FFE49387A618}"/>
              </a:ext>
            </a:extLst>
          </p:cNvPr>
          <p:cNvSpPr>
            <a:spLocks noGrp="1"/>
          </p:cNvSpPr>
          <p:nvPr>
            <p:ph type="title"/>
          </p:nvPr>
        </p:nvSpPr>
        <p:spPr>
          <a:xfrm>
            <a:off x="548639" y="950976"/>
            <a:ext cx="10995659" cy="1077849"/>
          </a:xfrm>
          <a:prstGeom prst="rect">
            <a:avLst/>
          </a:prstGeom>
        </p:spPr>
        <p:txBody>
          <a:bodyPr vert="horz" lIns="91440" tIns="45720" rIns="91440" bIns="45720" rtlCol="0" anchor="t">
            <a:normAutofit/>
          </a:bodyPr>
          <a:lstStyle/>
          <a:p>
            <a:r>
              <a:rPr lang="en-US"/>
              <a:t>Click to edit Master title style</a:t>
            </a:r>
          </a:p>
        </p:txBody>
      </p:sp>
      <p:sp>
        <p:nvSpPr>
          <p:cNvPr id="3" name="Text Placeholder 2">
            <a:extLst>
              <a:ext uri="{FF2B5EF4-FFF2-40B4-BE49-F238E27FC236}">
                <a16:creationId xmlns:a16="http://schemas.microsoft.com/office/drawing/2014/main" id="{43F7CA62-9B55-49B4-94B6-EAAF7D5AE0DC}"/>
              </a:ext>
            </a:extLst>
          </p:cNvPr>
          <p:cNvSpPr>
            <a:spLocks noGrp="1"/>
          </p:cNvSpPr>
          <p:nvPr>
            <p:ph type="body" idx="1"/>
          </p:nvPr>
        </p:nvSpPr>
        <p:spPr>
          <a:xfrm>
            <a:off x="548641" y="2028826"/>
            <a:ext cx="10995660" cy="402907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93CEA03-AAFA-4A69-A3DA-1DD0EF273F11}"/>
              </a:ext>
            </a:extLst>
          </p:cNvPr>
          <p:cNvSpPr>
            <a:spLocks noGrp="1"/>
          </p:cNvSpPr>
          <p:nvPr>
            <p:ph type="dt" sz="half" idx="2"/>
          </p:nvPr>
        </p:nvSpPr>
        <p:spPr>
          <a:xfrm>
            <a:off x="588729" y="6449535"/>
            <a:ext cx="2983095" cy="308453"/>
          </a:xfrm>
          <a:prstGeom prst="rect">
            <a:avLst/>
          </a:prstGeom>
        </p:spPr>
        <p:txBody>
          <a:bodyPr vert="horz" lIns="91440" tIns="45720" rIns="91440" bIns="45720" rtlCol="0" anchor="t"/>
          <a:lstStyle>
            <a:lvl1pPr algn="l">
              <a:defRPr sz="900">
                <a:solidFill>
                  <a:schemeClr val="tx1"/>
                </a:solidFill>
              </a:defRPr>
            </a:lvl1pPr>
          </a:lstStyle>
          <a:p>
            <a:fld id="{4CDE23C7-78A4-413A-A84B-93D4CC0A9EB1}" type="datetimeFigureOut">
              <a:rPr lang="en-US" smtClean="0"/>
              <a:pPr/>
              <a:t>1/9/24</a:t>
            </a:fld>
            <a:endParaRPr lang="en-US"/>
          </a:p>
        </p:txBody>
      </p:sp>
      <p:sp>
        <p:nvSpPr>
          <p:cNvPr id="5" name="Footer Placeholder 4">
            <a:extLst>
              <a:ext uri="{FF2B5EF4-FFF2-40B4-BE49-F238E27FC236}">
                <a16:creationId xmlns:a16="http://schemas.microsoft.com/office/drawing/2014/main" id="{F3E97F43-1ECB-4FC2-863E-26CEE24A008A}"/>
              </a:ext>
            </a:extLst>
          </p:cNvPr>
          <p:cNvSpPr>
            <a:spLocks noGrp="1"/>
          </p:cNvSpPr>
          <p:nvPr>
            <p:ph type="ftr" sz="quarter" idx="3"/>
          </p:nvPr>
        </p:nvSpPr>
        <p:spPr>
          <a:xfrm>
            <a:off x="557924" y="173776"/>
            <a:ext cx="4114800" cy="365125"/>
          </a:xfrm>
          <a:prstGeom prst="rect">
            <a:avLst/>
          </a:prstGeom>
        </p:spPr>
        <p:txBody>
          <a:bodyPr vert="horz" lIns="91440" tIns="45720" rIns="91440" bIns="45720" rtlCol="0" anchor="b"/>
          <a:lstStyle>
            <a:lvl1pPr algn="l">
              <a:defRPr sz="900">
                <a:solidFill>
                  <a:schemeClr val="tx1"/>
                </a:solidFill>
              </a:defRPr>
            </a:lvl1pPr>
          </a:lstStyle>
          <a:p>
            <a:endParaRPr lang="en-US"/>
          </a:p>
        </p:txBody>
      </p:sp>
      <p:sp>
        <p:nvSpPr>
          <p:cNvPr id="6" name="Slide Number Placeholder 5">
            <a:extLst>
              <a:ext uri="{FF2B5EF4-FFF2-40B4-BE49-F238E27FC236}">
                <a16:creationId xmlns:a16="http://schemas.microsoft.com/office/drawing/2014/main" id="{53C7F9D8-4B2E-4871-B2AE-EFC06BE23179}"/>
              </a:ext>
            </a:extLst>
          </p:cNvPr>
          <p:cNvSpPr>
            <a:spLocks noGrp="1"/>
          </p:cNvSpPr>
          <p:nvPr>
            <p:ph type="sldNum" sz="quarter" idx="4"/>
          </p:nvPr>
        </p:nvSpPr>
        <p:spPr>
          <a:xfrm>
            <a:off x="10710710" y="6449535"/>
            <a:ext cx="932279" cy="308453"/>
          </a:xfrm>
          <a:prstGeom prst="rect">
            <a:avLst/>
          </a:prstGeom>
        </p:spPr>
        <p:txBody>
          <a:bodyPr vert="horz" lIns="91440" tIns="45720" rIns="91440" bIns="45720" rtlCol="0" anchor="t"/>
          <a:lstStyle>
            <a:lvl1pPr algn="r">
              <a:defRPr sz="900">
                <a:solidFill>
                  <a:schemeClr val="tx1"/>
                </a:solidFill>
              </a:defRPr>
            </a:lvl1pPr>
          </a:lstStyle>
          <a:p>
            <a:fld id="{6CB39E08-E0E5-4B1A-8F7D-08FE7678A3B6}" type="slidenum">
              <a:rPr lang="en-US" smtClean="0"/>
              <a:pPr/>
              <a:t>‹#›</a:t>
            </a:fld>
            <a:endParaRPr lang="en-US"/>
          </a:p>
        </p:txBody>
      </p:sp>
      <p:cxnSp>
        <p:nvCxnSpPr>
          <p:cNvPr id="7" name="Straight Connector 6">
            <a:extLst>
              <a:ext uri="{FF2B5EF4-FFF2-40B4-BE49-F238E27FC236}">
                <a16:creationId xmlns:a16="http://schemas.microsoft.com/office/drawing/2014/main" id="{462919E4-C488-4107-9EF1-66152F848008}"/>
              </a:ext>
            </a:extLst>
          </p:cNvPr>
          <p:cNvCxnSpPr>
            <a:cxnSpLocks/>
          </p:cNvCxnSpPr>
          <p:nvPr/>
        </p:nvCxnSpPr>
        <p:spPr>
          <a:xfrm>
            <a:off x="643467" y="678719"/>
            <a:ext cx="10905066"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0BF79732-4088-424C-A653-4534E4389443}"/>
              </a:ext>
            </a:extLst>
          </p:cNvPr>
          <p:cNvCxnSpPr>
            <a:cxnSpLocks/>
          </p:cNvCxnSpPr>
          <p:nvPr/>
        </p:nvCxnSpPr>
        <p:spPr>
          <a:xfrm>
            <a:off x="643467" y="6309695"/>
            <a:ext cx="10905066"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21755435"/>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Lst>
  <p:txStyles>
    <p:titleStyle>
      <a:lvl1pPr algn="l" defTabSz="914400" rtl="0" eaLnBrk="1" latinLnBrk="0" hangingPunct="1">
        <a:lnSpc>
          <a:spcPct val="85000"/>
        </a:lnSpc>
        <a:spcBef>
          <a:spcPct val="0"/>
        </a:spcBef>
        <a:buNone/>
        <a:defRPr sz="3600" kern="1200">
          <a:solidFill>
            <a:schemeClr val="accent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50292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2pPr>
      <a:lvl3pPr marL="73152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100584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123444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10" Type="http://schemas.openxmlformats.org/officeDocument/2006/relationships/image" Target="../media/image12.png"/><Relationship Id="rId4" Type="http://schemas.openxmlformats.org/officeDocument/2006/relationships/image" Target="../media/image7.png"/><Relationship Id="rId9" Type="http://schemas.openxmlformats.org/officeDocument/2006/relationships/customXml" Target="../ink/ink1.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00D86D-34A0-B108-1D36-32972ED41FAA}"/>
              </a:ext>
            </a:extLst>
          </p:cNvPr>
          <p:cNvSpPr>
            <a:spLocks noGrp="1"/>
          </p:cNvSpPr>
          <p:nvPr>
            <p:ph type="title"/>
          </p:nvPr>
        </p:nvSpPr>
        <p:spPr>
          <a:xfrm>
            <a:off x="548640" y="950976"/>
            <a:ext cx="3536516" cy="2245737"/>
          </a:xfrm>
        </p:spPr>
        <p:txBody>
          <a:bodyPr>
            <a:normAutofit/>
          </a:bodyPr>
          <a:lstStyle/>
          <a:p>
            <a:r>
              <a:rPr lang="en-US"/>
              <a:t>Formula 1 Championship Prediction</a:t>
            </a:r>
          </a:p>
        </p:txBody>
      </p:sp>
      <p:sp>
        <p:nvSpPr>
          <p:cNvPr id="3" name="Subtitle 2">
            <a:extLst>
              <a:ext uri="{FF2B5EF4-FFF2-40B4-BE49-F238E27FC236}">
                <a16:creationId xmlns:a16="http://schemas.microsoft.com/office/drawing/2014/main" id="{C6D2F1A8-9302-F1F7-54E9-8296F4791217}"/>
              </a:ext>
            </a:extLst>
          </p:cNvPr>
          <p:cNvSpPr>
            <a:spLocks noGrp="1"/>
          </p:cNvSpPr>
          <p:nvPr>
            <p:ph idx="1"/>
          </p:nvPr>
        </p:nvSpPr>
        <p:spPr>
          <a:xfrm>
            <a:off x="555137" y="3429000"/>
            <a:ext cx="3521564" cy="2636949"/>
          </a:xfrm>
        </p:spPr>
        <p:txBody>
          <a:bodyPr vert="horz" lIns="91440" tIns="45720" rIns="91440" bIns="45720" rtlCol="0" anchor="t">
            <a:normAutofit/>
          </a:bodyPr>
          <a:lstStyle/>
          <a:p>
            <a:r>
              <a:rPr lang="en-US">
                <a:latin typeface="Times New Roman"/>
                <a:cs typeface="Times New Roman"/>
              </a:rPr>
              <a:t>Tanmay </a:t>
            </a:r>
            <a:r>
              <a:rPr lang="en-US" err="1">
                <a:latin typeface="Times New Roman"/>
                <a:cs typeface="Times New Roman"/>
              </a:rPr>
              <a:t>Ambegaokar</a:t>
            </a:r>
            <a:endParaRPr lang="en-US">
              <a:latin typeface="Times New Roman"/>
              <a:cs typeface="Times New Roman"/>
            </a:endParaRPr>
          </a:p>
          <a:p>
            <a:r>
              <a:rPr lang="en-US">
                <a:latin typeface="Times New Roman"/>
                <a:cs typeface="Times New Roman"/>
              </a:rPr>
              <a:t>Parv Bhargava</a:t>
            </a:r>
          </a:p>
          <a:p>
            <a:r>
              <a:rPr lang="en-US">
                <a:latin typeface="Times New Roman"/>
                <a:cs typeface="Times New Roman"/>
              </a:rPr>
              <a:t>Vishal Bakshi</a:t>
            </a:r>
          </a:p>
          <a:p>
            <a:r>
              <a:rPr lang="en-US">
                <a:latin typeface="Times New Roman"/>
                <a:cs typeface="Times New Roman"/>
              </a:rPr>
              <a:t>Richik Ghosh</a:t>
            </a:r>
          </a:p>
        </p:txBody>
      </p:sp>
      <p:pic>
        <p:nvPicPr>
          <p:cNvPr id="4" name="Picture 3" descr="Racecar parked on the tracks">
            <a:extLst>
              <a:ext uri="{FF2B5EF4-FFF2-40B4-BE49-F238E27FC236}">
                <a16:creationId xmlns:a16="http://schemas.microsoft.com/office/drawing/2014/main" id="{ADF8FAF2-64EF-FE75-5F98-B57D8AABF3FB}"/>
              </a:ext>
            </a:extLst>
          </p:cNvPr>
          <p:cNvPicPr>
            <a:picLocks noChangeAspect="1"/>
          </p:cNvPicPr>
          <p:nvPr/>
        </p:nvPicPr>
        <p:blipFill rotWithShape="1">
          <a:blip r:embed="rId2"/>
          <a:srcRect r="7378" b="1"/>
          <a:stretch/>
        </p:blipFill>
        <p:spPr>
          <a:xfrm>
            <a:off x="4648200" y="952500"/>
            <a:ext cx="6903309" cy="5105399"/>
          </a:xfrm>
          <a:prstGeom prst="rect">
            <a:avLst/>
          </a:prstGeom>
          <a:noFill/>
        </p:spPr>
      </p:pic>
      <p:sp>
        <p:nvSpPr>
          <p:cNvPr id="42" name="Date Placeholder 3">
            <a:extLst>
              <a:ext uri="{FF2B5EF4-FFF2-40B4-BE49-F238E27FC236}">
                <a16:creationId xmlns:a16="http://schemas.microsoft.com/office/drawing/2014/main" id="{A60C28C0-EFDC-4047-81BA-16DBA9A9132E}"/>
              </a:ext>
            </a:extLst>
          </p:cNvPr>
          <p:cNvSpPr>
            <a:spLocks noGrp="1"/>
          </p:cNvSpPr>
          <p:nvPr>
            <p:ph type="dt" sz="half" idx="10"/>
          </p:nvPr>
        </p:nvSpPr>
        <p:spPr>
          <a:xfrm>
            <a:off x="588729" y="6449535"/>
            <a:ext cx="2983095" cy="308453"/>
          </a:xfrm>
        </p:spPr>
        <p:txBody>
          <a:bodyPr>
            <a:normAutofit/>
          </a:bodyPr>
          <a:lstStyle/>
          <a:p>
            <a:pPr>
              <a:spcAft>
                <a:spcPts val="600"/>
              </a:spcAft>
            </a:pPr>
            <a:fld id="{966F84F2-8A04-4430-BDD5-201029A017D9}" type="datetime1">
              <a:rPr lang="en-US" smtClean="0"/>
              <a:pPr>
                <a:spcAft>
                  <a:spcPts val="600"/>
                </a:spcAft>
              </a:pPr>
              <a:t>1/9/24</a:t>
            </a:fld>
            <a:endParaRPr lang="en-US"/>
          </a:p>
        </p:txBody>
      </p:sp>
      <p:sp>
        <p:nvSpPr>
          <p:cNvPr id="43" name="Slide Number Placeholder 5">
            <a:extLst>
              <a:ext uri="{FF2B5EF4-FFF2-40B4-BE49-F238E27FC236}">
                <a16:creationId xmlns:a16="http://schemas.microsoft.com/office/drawing/2014/main" id="{6D4D1CD5-79A4-491C-85F0-0EE21E8849CB}"/>
              </a:ext>
            </a:extLst>
          </p:cNvPr>
          <p:cNvSpPr>
            <a:spLocks noGrp="1"/>
          </p:cNvSpPr>
          <p:nvPr>
            <p:ph type="sldNum" sz="quarter" idx="12"/>
          </p:nvPr>
        </p:nvSpPr>
        <p:spPr>
          <a:xfrm>
            <a:off x="10710710" y="6449535"/>
            <a:ext cx="932279" cy="308453"/>
          </a:xfrm>
        </p:spPr>
        <p:txBody>
          <a:bodyPr>
            <a:normAutofit/>
          </a:bodyPr>
          <a:lstStyle/>
          <a:p>
            <a:pPr>
              <a:spcAft>
                <a:spcPts val="600"/>
              </a:spcAft>
            </a:pPr>
            <a:fld id="{3FAE4C1A-77DB-4702-BC27-716D25204027}" type="slidenum">
              <a:rPr lang="en-US" smtClean="0"/>
              <a:pPr>
                <a:spcAft>
                  <a:spcPts val="600"/>
                </a:spcAft>
              </a:pPr>
              <a:t>1</a:t>
            </a:fld>
            <a:endParaRPr lang="en-US"/>
          </a:p>
        </p:txBody>
      </p:sp>
    </p:spTree>
    <p:extLst>
      <p:ext uri="{BB962C8B-B14F-4D97-AF65-F5344CB8AC3E}">
        <p14:creationId xmlns:p14="http://schemas.microsoft.com/office/powerpoint/2010/main" val="4061577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757BA6-1E1D-9C5D-B6E9-05608F532EE9}"/>
              </a:ext>
            </a:extLst>
          </p:cNvPr>
          <p:cNvSpPr>
            <a:spLocks noGrp="1"/>
          </p:cNvSpPr>
          <p:nvPr>
            <p:ph type="title"/>
          </p:nvPr>
        </p:nvSpPr>
        <p:spPr>
          <a:xfrm>
            <a:off x="663658" y="807202"/>
            <a:ext cx="5287848" cy="560265"/>
          </a:xfrm>
        </p:spPr>
        <p:txBody>
          <a:bodyPr/>
          <a:lstStyle/>
          <a:p>
            <a:pPr algn="ctr"/>
            <a:r>
              <a:rPr lang="en-US"/>
              <a:t>Point Distribution </a:t>
            </a:r>
          </a:p>
        </p:txBody>
      </p:sp>
      <p:pic>
        <p:nvPicPr>
          <p:cNvPr id="4" name="Content Placeholder 3" descr="A graph of a number of drivers&#10;&#10;Description automatically generated">
            <a:extLst>
              <a:ext uri="{FF2B5EF4-FFF2-40B4-BE49-F238E27FC236}">
                <a16:creationId xmlns:a16="http://schemas.microsoft.com/office/drawing/2014/main" id="{1DF83574-53F3-CFA1-CBC6-0ACEB50EF109}"/>
              </a:ext>
            </a:extLst>
          </p:cNvPr>
          <p:cNvPicPr>
            <a:picLocks noGrp="1" noChangeAspect="1"/>
          </p:cNvPicPr>
          <p:nvPr>
            <p:ph idx="1"/>
          </p:nvPr>
        </p:nvPicPr>
        <p:blipFill>
          <a:blip r:embed="rId2"/>
          <a:stretch>
            <a:fillRect/>
          </a:stretch>
        </p:blipFill>
        <p:spPr>
          <a:xfrm>
            <a:off x="6138459" y="806751"/>
            <a:ext cx="5509457" cy="3597754"/>
          </a:xfrm>
        </p:spPr>
      </p:pic>
      <p:pic>
        <p:nvPicPr>
          <p:cNvPr id="5" name="Picture 4" descr="A graph of construction workers&#10;&#10;Description automatically generated">
            <a:extLst>
              <a:ext uri="{FF2B5EF4-FFF2-40B4-BE49-F238E27FC236}">
                <a16:creationId xmlns:a16="http://schemas.microsoft.com/office/drawing/2014/main" id="{F9C4C4E0-3282-7582-5A93-F16BA81B1D3D}"/>
              </a:ext>
            </a:extLst>
          </p:cNvPr>
          <p:cNvPicPr>
            <a:picLocks noChangeAspect="1"/>
          </p:cNvPicPr>
          <p:nvPr/>
        </p:nvPicPr>
        <p:blipFill>
          <a:blip r:embed="rId3"/>
          <a:stretch>
            <a:fillRect/>
          </a:stretch>
        </p:blipFill>
        <p:spPr>
          <a:xfrm>
            <a:off x="583376" y="2563552"/>
            <a:ext cx="5282240" cy="3678335"/>
          </a:xfrm>
          <a:prstGeom prst="rect">
            <a:avLst/>
          </a:prstGeom>
        </p:spPr>
      </p:pic>
      <p:sp>
        <p:nvSpPr>
          <p:cNvPr id="6" name="TextBox 5">
            <a:extLst>
              <a:ext uri="{FF2B5EF4-FFF2-40B4-BE49-F238E27FC236}">
                <a16:creationId xmlns:a16="http://schemas.microsoft.com/office/drawing/2014/main" id="{5E981A7D-1615-1D51-C1EC-CCD308E708EC}"/>
              </a:ext>
            </a:extLst>
          </p:cNvPr>
          <p:cNvSpPr txBox="1"/>
          <p:nvPr/>
        </p:nvSpPr>
        <p:spPr>
          <a:xfrm>
            <a:off x="848263" y="1554019"/>
            <a:ext cx="5010509" cy="646331"/>
          </a:xfrm>
          <a:prstGeom prst="rect">
            <a:avLst/>
          </a:prstGeom>
          <a:noFill/>
          <a:ln>
            <a:solidFill>
              <a:schemeClr val="tx2"/>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Hamilton has accumulated the highest number of points.</a:t>
            </a:r>
          </a:p>
        </p:txBody>
      </p:sp>
      <p:sp>
        <p:nvSpPr>
          <p:cNvPr id="7" name="TextBox 6">
            <a:extLst>
              <a:ext uri="{FF2B5EF4-FFF2-40B4-BE49-F238E27FC236}">
                <a16:creationId xmlns:a16="http://schemas.microsoft.com/office/drawing/2014/main" id="{CFDA6A09-095B-AAC3-1F05-60487B158B4C}"/>
              </a:ext>
            </a:extLst>
          </p:cNvPr>
          <p:cNvSpPr txBox="1"/>
          <p:nvPr/>
        </p:nvSpPr>
        <p:spPr>
          <a:xfrm>
            <a:off x="6297282" y="4500112"/>
            <a:ext cx="5492149" cy="923330"/>
          </a:xfrm>
          <a:prstGeom prst="rect">
            <a:avLst/>
          </a:prstGeom>
          <a:noFill/>
          <a:ln>
            <a:solidFill>
              <a:schemeClr val="tx2"/>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Ferrari, with the highest points, emerges as the leading constructor, surpassing McLaren by nearly twice the points.</a:t>
            </a:r>
          </a:p>
        </p:txBody>
      </p:sp>
    </p:spTree>
    <p:extLst>
      <p:ext uri="{BB962C8B-B14F-4D97-AF65-F5344CB8AC3E}">
        <p14:creationId xmlns:p14="http://schemas.microsoft.com/office/powerpoint/2010/main" val="2338011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EB6B11E3-1E33-408C-8B6D-12FDCC219318}"/>
              </a:ext>
            </a:extLst>
          </p:cNvPr>
          <p:cNvSpPr>
            <a:spLocks noGrp="1"/>
          </p:cNvSpPr>
          <p:nvPr>
            <p:ph type="title"/>
          </p:nvPr>
        </p:nvSpPr>
        <p:spPr>
          <a:xfrm>
            <a:off x="324539" y="805833"/>
            <a:ext cx="4617249" cy="2239690"/>
          </a:xfrm>
        </p:spPr>
        <p:txBody>
          <a:bodyPr vert="horz" lIns="91440" tIns="45720" rIns="91440" bIns="45720" rtlCol="0" anchor="t">
            <a:normAutofit/>
          </a:bodyPr>
          <a:lstStyle/>
          <a:p>
            <a:r>
              <a:rPr lang="en-US" kern="1200">
                <a:latin typeface="+mj-lt"/>
                <a:ea typeface="+mj-ea"/>
                <a:cs typeface="+mj-cs"/>
              </a:rPr>
              <a:t>Driver </a:t>
            </a:r>
            <a:r>
              <a:rPr lang="en-US"/>
              <a:t>Proportion</a:t>
            </a:r>
            <a:r>
              <a:rPr lang="en-US" kern="1200">
                <a:latin typeface="+mj-lt"/>
                <a:ea typeface="+mj-ea"/>
                <a:cs typeface="+mj-cs"/>
              </a:rPr>
              <a:t> </a:t>
            </a:r>
            <a:r>
              <a:rPr lang="en-US"/>
              <a:t>Distribution</a:t>
            </a:r>
            <a:r>
              <a:rPr lang="en-US" kern="1200">
                <a:latin typeface="+mj-lt"/>
                <a:ea typeface="+mj-ea"/>
                <a:cs typeface="+mj-cs"/>
              </a:rPr>
              <a:t> </a:t>
            </a:r>
            <a:r>
              <a:rPr lang="en-US"/>
              <a:t>Per</a:t>
            </a:r>
            <a:r>
              <a:rPr lang="en-US" kern="1200">
                <a:latin typeface="+mj-lt"/>
                <a:ea typeface="+mj-ea"/>
                <a:cs typeface="+mj-cs"/>
              </a:rPr>
              <a:t> Country</a:t>
            </a:r>
          </a:p>
        </p:txBody>
      </p:sp>
      <p:sp>
        <p:nvSpPr>
          <p:cNvPr id="5" name="TextBox 4">
            <a:extLst>
              <a:ext uri="{FF2B5EF4-FFF2-40B4-BE49-F238E27FC236}">
                <a16:creationId xmlns:a16="http://schemas.microsoft.com/office/drawing/2014/main" id="{A014DF31-EEF7-0C88-15D8-5F9F0F976419}"/>
              </a:ext>
            </a:extLst>
          </p:cNvPr>
          <p:cNvSpPr txBox="1"/>
          <p:nvPr/>
        </p:nvSpPr>
        <p:spPr>
          <a:xfrm>
            <a:off x="367176" y="2957286"/>
            <a:ext cx="4991136" cy="2636949"/>
          </a:xfr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indent="-228600" algn="just">
              <a:lnSpc>
                <a:spcPct val="120000"/>
              </a:lnSpc>
              <a:spcAft>
                <a:spcPts val="600"/>
              </a:spcAft>
              <a:buFont typeface="Arial" panose="020B0604020202020204" pitchFamily="34" charset="0"/>
              <a:buChar char="•"/>
            </a:pPr>
            <a:r>
              <a:rPr lang="en-US"/>
              <a:t>Almost 50% drivers are Britishers and Americans.</a:t>
            </a:r>
          </a:p>
          <a:p>
            <a:pPr indent="-228600" algn="just">
              <a:lnSpc>
                <a:spcPct val="120000"/>
              </a:lnSpc>
              <a:spcAft>
                <a:spcPts val="600"/>
              </a:spcAft>
              <a:buFont typeface="Arial" panose="020B0604020202020204" pitchFamily="34" charset="0"/>
              <a:buChar char="•"/>
            </a:pPr>
            <a:r>
              <a:rPr lang="en-US"/>
              <a:t>Can you guess the name of the only Indian driver?</a:t>
            </a:r>
          </a:p>
        </p:txBody>
      </p:sp>
      <p:sp>
        <p:nvSpPr>
          <p:cNvPr id="14" name="Date Placeholder 3">
            <a:extLst>
              <a:ext uri="{FF2B5EF4-FFF2-40B4-BE49-F238E27FC236}">
                <a16:creationId xmlns:a16="http://schemas.microsoft.com/office/drawing/2014/main" id="{A60C28C0-EFDC-4047-81BA-16DBA9A9132E}"/>
              </a:ext>
            </a:extLst>
          </p:cNvPr>
          <p:cNvSpPr>
            <a:spLocks noGrp="1"/>
          </p:cNvSpPr>
          <p:nvPr>
            <p:ph type="dt" sz="half" idx="10"/>
          </p:nvPr>
        </p:nvSpPr>
        <p:spPr>
          <a:xfrm>
            <a:off x="588729" y="6449535"/>
            <a:ext cx="2983095" cy="308453"/>
          </a:xfrm>
        </p:spPr>
        <p:txBody>
          <a:bodyPr vert="horz" lIns="91440" tIns="45720" rIns="91440" bIns="45720" rtlCol="0" anchor="t">
            <a:normAutofit/>
          </a:bodyPr>
          <a:lstStyle/>
          <a:p>
            <a:pPr>
              <a:spcAft>
                <a:spcPts val="600"/>
              </a:spcAft>
            </a:pPr>
            <a:fld id="{966F84F2-8A04-4430-BDD5-201029A017D9}" type="datetime1">
              <a:rPr lang="en-US" smtClean="0"/>
              <a:pPr>
                <a:spcAft>
                  <a:spcPts val="600"/>
                </a:spcAft>
              </a:pPr>
              <a:t>1/9/24</a:t>
            </a:fld>
            <a:endParaRPr lang="en-US"/>
          </a:p>
        </p:txBody>
      </p:sp>
      <p:sp>
        <p:nvSpPr>
          <p:cNvPr id="16" name="Slide Number Placeholder 5">
            <a:extLst>
              <a:ext uri="{FF2B5EF4-FFF2-40B4-BE49-F238E27FC236}">
                <a16:creationId xmlns:a16="http://schemas.microsoft.com/office/drawing/2014/main" id="{6D4D1CD5-79A4-491C-85F0-0EE21E8849CB}"/>
              </a:ext>
            </a:extLst>
          </p:cNvPr>
          <p:cNvSpPr>
            <a:spLocks noGrp="1"/>
          </p:cNvSpPr>
          <p:nvPr>
            <p:ph type="sldNum" sz="quarter" idx="12"/>
          </p:nvPr>
        </p:nvSpPr>
        <p:spPr>
          <a:xfrm>
            <a:off x="10710710" y="6449535"/>
            <a:ext cx="932279" cy="308453"/>
          </a:xfrm>
        </p:spPr>
        <p:txBody>
          <a:bodyPr vert="horz" lIns="91440" tIns="45720" rIns="91440" bIns="45720" rtlCol="0" anchor="t">
            <a:normAutofit/>
          </a:bodyPr>
          <a:lstStyle/>
          <a:p>
            <a:pPr>
              <a:spcAft>
                <a:spcPts val="600"/>
              </a:spcAft>
            </a:pPr>
            <a:fld id="{3FAE4C1A-77DB-4702-BC27-716D25204027}" type="slidenum">
              <a:rPr lang="en-US" smtClean="0"/>
              <a:pPr>
                <a:spcAft>
                  <a:spcPts val="600"/>
                </a:spcAft>
              </a:pPr>
              <a:t>11</a:t>
            </a:fld>
            <a:endParaRPr lang="en-US"/>
          </a:p>
        </p:txBody>
      </p:sp>
      <p:pic>
        <p:nvPicPr>
          <p:cNvPr id="30" name="Picture 29" descr="A pie chart with numbers and text&#10;&#10;Description automatically generated">
            <a:extLst>
              <a:ext uri="{FF2B5EF4-FFF2-40B4-BE49-F238E27FC236}">
                <a16:creationId xmlns:a16="http://schemas.microsoft.com/office/drawing/2014/main" id="{0915D7E2-17FF-6CE4-50B4-E14D7DA670B1}"/>
              </a:ext>
            </a:extLst>
          </p:cNvPr>
          <p:cNvPicPr>
            <a:picLocks noChangeAspect="1"/>
          </p:cNvPicPr>
          <p:nvPr/>
        </p:nvPicPr>
        <p:blipFill>
          <a:blip r:embed="rId2"/>
          <a:stretch>
            <a:fillRect/>
          </a:stretch>
        </p:blipFill>
        <p:spPr>
          <a:xfrm>
            <a:off x="5629616" y="704761"/>
            <a:ext cx="5871059" cy="5446875"/>
          </a:xfrm>
          <a:prstGeom prst="rect">
            <a:avLst/>
          </a:prstGeom>
        </p:spPr>
      </p:pic>
    </p:spTree>
    <p:extLst>
      <p:ext uri="{BB962C8B-B14F-4D97-AF65-F5344CB8AC3E}">
        <p14:creationId xmlns:p14="http://schemas.microsoft.com/office/powerpoint/2010/main" val="8979666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37559-ABEF-17F7-9862-F59B746491EE}"/>
              </a:ext>
            </a:extLst>
          </p:cNvPr>
          <p:cNvSpPr>
            <a:spLocks noGrp="1"/>
          </p:cNvSpPr>
          <p:nvPr>
            <p:ph type="title"/>
          </p:nvPr>
        </p:nvSpPr>
        <p:spPr>
          <a:xfrm>
            <a:off x="548640" y="950976"/>
            <a:ext cx="3536516" cy="2245737"/>
          </a:xfrm>
        </p:spPr>
        <p:txBody>
          <a:bodyPr vert="horz" lIns="91440" tIns="45720" rIns="91440" bIns="45720" rtlCol="0" anchor="t">
            <a:normAutofit/>
          </a:bodyPr>
          <a:lstStyle/>
          <a:p>
            <a:r>
              <a:rPr lang="en-US" kern="1200">
                <a:latin typeface="+mj-lt"/>
                <a:ea typeface="+mj-ea"/>
                <a:cs typeface="+mj-cs"/>
              </a:rPr>
              <a:t>F1 </a:t>
            </a:r>
            <a:r>
              <a:rPr lang="en-US"/>
              <a:t>Race</a:t>
            </a:r>
            <a:r>
              <a:rPr lang="en-US" kern="1200">
                <a:latin typeface="+mj-lt"/>
                <a:ea typeface="+mj-ea"/>
                <a:cs typeface="+mj-cs"/>
              </a:rPr>
              <a:t> Winner Distribution</a:t>
            </a:r>
          </a:p>
        </p:txBody>
      </p:sp>
      <p:pic>
        <p:nvPicPr>
          <p:cNvPr id="7" name="Content Placeholder 6" descr="A screenshot of a graph&#10;&#10;Description automatically generated">
            <a:extLst>
              <a:ext uri="{FF2B5EF4-FFF2-40B4-BE49-F238E27FC236}">
                <a16:creationId xmlns:a16="http://schemas.microsoft.com/office/drawing/2014/main" id="{3D6C0365-D01F-DFA7-E40F-69B5F28AA4AF}"/>
              </a:ext>
            </a:extLst>
          </p:cNvPr>
          <p:cNvPicPr>
            <a:picLocks noGrp="1" noChangeAspect="1"/>
          </p:cNvPicPr>
          <p:nvPr>
            <p:ph idx="1"/>
          </p:nvPr>
        </p:nvPicPr>
        <p:blipFill rotWithShape="1">
          <a:blip r:embed="rId2"/>
          <a:srcRect r="12784" b="-2"/>
          <a:stretch/>
        </p:blipFill>
        <p:spPr>
          <a:xfrm>
            <a:off x="4695824" y="952500"/>
            <a:ext cx="6855685" cy="5105399"/>
          </a:xfrm>
          <a:noFill/>
        </p:spPr>
      </p:pic>
      <p:sp>
        <p:nvSpPr>
          <p:cNvPr id="16" name="Date Placeholder 3">
            <a:extLst>
              <a:ext uri="{FF2B5EF4-FFF2-40B4-BE49-F238E27FC236}">
                <a16:creationId xmlns:a16="http://schemas.microsoft.com/office/drawing/2014/main" id="{A60C28C0-EFDC-4047-81BA-16DBA9A9132E}"/>
              </a:ext>
            </a:extLst>
          </p:cNvPr>
          <p:cNvSpPr>
            <a:spLocks noGrp="1"/>
          </p:cNvSpPr>
          <p:nvPr>
            <p:ph type="dt" sz="half" idx="10"/>
          </p:nvPr>
        </p:nvSpPr>
        <p:spPr>
          <a:xfrm>
            <a:off x="588729" y="6449535"/>
            <a:ext cx="2983095" cy="308453"/>
          </a:xfrm>
        </p:spPr>
        <p:txBody>
          <a:bodyPr vert="horz" lIns="91440" tIns="45720" rIns="91440" bIns="45720" rtlCol="0" anchor="t">
            <a:normAutofit/>
          </a:bodyPr>
          <a:lstStyle/>
          <a:p>
            <a:pPr>
              <a:spcAft>
                <a:spcPts val="600"/>
              </a:spcAft>
            </a:pPr>
            <a:fld id="{966F84F2-8A04-4430-BDD5-201029A017D9}" type="datetime1">
              <a:rPr lang="en-US" smtClean="0"/>
              <a:pPr>
                <a:spcAft>
                  <a:spcPts val="600"/>
                </a:spcAft>
              </a:pPr>
              <a:t>1/9/24</a:t>
            </a:fld>
            <a:endParaRPr lang="en-US"/>
          </a:p>
        </p:txBody>
      </p:sp>
      <p:sp>
        <p:nvSpPr>
          <p:cNvPr id="18" name="Slide Number Placeholder 5">
            <a:extLst>
              <a:ext uri="{FF2B5EF4-FFF2-40B4-BE49-F238E27FC236}">
                <a16:creationId xmlns:a16="http://schemas.microsoft.com/office/drawing/2014/main" id="{6D4D1CD5-79A4-491C-85F0-0EE21E8849CB}"/>
              </a:ext>
            </a:extLst>
          </p:cNvPr>
          <p:cNvSpPr>
            <a:spLocks noGrp="1"/>
          </p:cNvSpPr>
          <p:nvPr>
            <p:ph type="sldNum" sz="quarter" idx="12"/>
          </p:nvPr>
        </p:nvSpPr>
        <p:spPr>
          <a:xfrm>
            <a:off x="10710710" y="6449535"/>
            <a:ext cx="932279" cy="308453"/>
          </a:xfrm>
        </p:spPr>
        <p:txBody>
          <a:bodyPr vert="horz" lIns="91440" tIns="45720" rIns="91440" bIns="45720" rtlCol="0" anchor="t">
            <a:normAutofit/>
          </a:bodyPr>
          <a:lstStyle/>
          <a:p>
            <a:pPr>
              <a:spcAft>
                <a:spcPts val="600"/>
              </a:spcAft>
            </a:pPr>
            <a:fld id="{3FAE4C1A-77DB-4702-BC27-716D25204027}" type="slidenum">
              <a:rPr lang="en-US" smtClean="0"/>
              <a:pPr>
                <a:spcAft>
                  <a:spcPts val="600"/>
                </a:spcAft>
              </a:pPr>
              <a:t>12</a:t>
            </a:fld>
            <a:endParaRPr lang="en-US"/>
          </a:p>
        </p:txBody>
      </p:sp>
      <p:sp>
        <p:nvSpPr>
          <p:cNvPr id="4" name="Rectangle 3">
            <a:extLst>
              <a:ext uri="{FF2B5EF4-FFF2-40B4-BE49-F238E27FC236}">
                <a16:creationId xmlns:a16="http://schemas.microsoft.com/office/drawing/2014/main" id="{CDB8E205-D38D-805C-E5D6-B09A9CD65493}"/>
              </a:ext>
            </a:extLst>
          </p:cNvPr>
          <p:cNvSpPr/>
          <p:nvPr/>
        </p:nvSpPr>
        <p:spPr>
          <a:xfrm>
            <a:off x="383933" y="2908320"/>
            <a:ext cx="3865929" cy="191480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indent="-228600">
              <a:lnSpc>
                <a:spcPct val="120000"/>
              </a:lnSpc>
              <a:spcAft>
                <a:spcPts val="600"/>
              </a:spcAft>
              <a:buFont typeface="Arial" panose="020B0604020202020204" pitchFamily="34" charset="0"/>
              <a:buChar char="•"/>
            </a:pPr>
            <a:r>
              <a:rPr lang="en-US" sz="1800"/>
              <a:t>This plot illustrates the drivers with most wins.</a:t>
            </a:r>
          </a:p>
          <a:p>
            <a:pPr indent="-228600">
              <a:lnSpc>
                <a:spcPct val="120000"/>
              </a:lnSpc>
              <a:spcAft>
                <a:spcPts val="600"/>
              </a:spcAft>
              <a:buFont typeface="Arial" panose="020B0604020202020204" pitchFamily="34" charset="0"/>
              <a:buChar char="•"/>
            </a:pPr>
            <a:r>
              <a:rPr lang="en-US" sz="1800"/>
              <a:t>Lewis Hamilton has over 100 race wins!</a:t>
            </a:r>
          </a:p>
        </p:txBody>
      </p:sp>
    </p:spTree>
    <p:extLst>
      <p:ext uri="{BB962C8B-B14F-4D97-AF65-F5344CB8AC3E}">
        <p14:creationId xmlns:p14="http://schemas.microsoft.com/office/powerpoint/2010/main" val="18953020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B1F98-9D5C-F6A5-F9AC-53F3D792DEB0}"/>
              </a:ext>
            </a:extLst>
          </p:cNvPr>
          <p:cNvSpPr>
            <a:spLocks noGrp="1"/>
          </p:cNvSpPr>
          <p:nvPr>
            <p:ph type="title"/>
          </p:nvPr>
        </p:nvSpPr>
        <p:spPr>
          <a:xfrm>
            <a:off x="548639" y="950976"/>
            <a:ext cx="10995659" cy="603397"/>
          </a:xfrm>
        </p:spPr>
        <p:txBody>
          <a:bodyPr/>
          <a:lstStyle/>
          <a:p>
            <a:pPr algn="ctr"/>
            <a:r>
              <a:rPr lang="en-US"/>
              <a:t>Lap Time Analysis</a:t>
            </a:r>
          </a:p>
        </p:txBody>
      </p:sp>
      <p:pic>
        <p:nvPicPr>
          <p:cNvPr id="9" name="Content Placeholder 8">
            <a:extLst>
              <a:ext uri="{FF2B5EF4-FFF2-40B4-BE49-F238E27FC236}">
                <a16:creationId xmlns:a16="http://schemas.microsoft.com/office/drawing/2014/main" id="{CF4C1C4B-031C-6C15-E542-26D4A3B1AD7B}"/>
              </a:ext>
            </a:extLst>
          </p:cNvPr>
          <p:cNvPicPr>
            <a:picLocks noGrp="1" noChangeAspect="1"/>
          </p:cNvPicPr>
          <p:nvPr>
            <p:ph idx="1"/>
          </p:nvPr>
        </p:nvPicPr>
        <p:blipFill>
          <a:blip r:embed="rId2"/>
          <a:stretch>
            <a:fillRect/>
          </a:stretch>
        </p:blipFill>
        <p:spPr>
          <a:xfrm>
            <a:off x="4405745" y="1565918"/>
            <a:ext cx="7132892" cy="4479651"/>
          </a:xfrm>
          <a:prstGeom prst="rect">
            <a:avLst/>
          </a:prstGeom>
        </p:spPr>
      </p:pic>
      <p:sp>
        <p:nvSpPr>
          <p:cNvPr id="11" name="Rectangle 10">
            <a:extLst>
              <a:ext uri="{FF2B5EF4-FFF2-40B4-BE49-F238E27FC236}">
                <a16:creationId xmlns:a16="http://schemas.microsoft.com/office/drawing/2014/main" id="{B0BF1E2E-374B-492C-9A11-FC09E1693BCB}"/>
              </a:ext>
            </a:extLst>
          </p:cNvPr>
          <p:cNvSpPr/>
          <p:nvPr/>
        </p:nvSpPr>
        <p:spPr>
          <a:xfrm>
            <a:off x="384516" y="2187950"/>
            <a:ext cx="4021229" cy="350626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342900" indent="-342900" algn="just">
              <a:buFont typeface="+mj-lt"/>
              <a:buAutoNum type="arabicPeriod"/>
            </a:pPr>
            <a:r>
              <a:rPr lang="en-US"/>
              <a:t>We can compare the lap times of any driver in any race.</a:t>
            </a:r>
          </a:p>
          <a:p>
            <a:pPr marL="342900" indent="-342900" algn="just">
              <a:buFont typeface="+mj-lt"/>
              <a:buAutoNum type="arabicPeriod"/>
            </a:pPr>
            <a:endParaRPr lang="en-US"/>
          </a:p>
          <a:p>
            <a:pPr marL="342900" indent="-342900" algn="just">
              <a:buFont typeface="+mj-lt"/>
              <a:buAutoNum type="arabicPeriod"/>
            </a:pPr>
            <a:r>
              <a:rPr lang="en-US"/>
              <a:t>Here, we are comparing the lap times of Hamilton and Verstappen.</a:t>
            </a:r>
          </a:p>
          <a:p>
            <a:pPr marL="342900" indent="-342900" algn="just">
              <a:buFont typeface="+mj-lt"/>
              <a:buAutoNum type="arabicPeriod"/>
            </a:pPr>
            <a:endParaRPr lang="en-US"/>
          </a:p>
          <a:p>
            <a:pPr marL="342900" indent="-342900" algn="just">
              <a:buFont typeface="+mj-lt"/>
              <a:buAutoNum type="arabicPeriod"/>
            </a:pPr>
            <a:r>
              <a:rPr lang="en-US"/>
              <a:t>The two small spikes tell us when the drivers took a pit stop.</a:t>
            </a:r>
          </a:p>
          <a:p>
            <a:pPr marL="342900" indent="-342900" algn="just">
              <a:buFont typeface="+mj-lt"/>
              <a:buAutoNum type="arabicPeriod"/>
            </a:pPr>
            <a:endParaRPr lang="en-US"/>
          </a:p>
          <a:p>
            <a:pPr marL="342900" indent="-342900" algn="just">
              <a:buFont typeface="+mj-lt"/>
              <a:buAutoNum type="arabicPeriod"/>
            </a:pPr>
            <a:r>
              <a:rPr lang="en-US"/>
              <a:t>The big spike tells us that a safety car had been deployed.</a:t>
            </a:r>
          </a:p>
        </p:txBody>
      </p:sp>
    </p:spTree>
    <p:extLst>
      <p:ext uri="{BB962C8B-B14F-4D97-AF65-F5344CB8AC3E}">
        <p14:creationId xmlns:p14="http://schemas.microsoft.com/office/powerpoint/2010/main" val="32661130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7D5D45-E82C-60FD-F4D9-CA72038035B4}"/>
              </a:ext>
            </a:extLst>
          </p:cNvPr>
          <p:cNvSpPr>
            <a:spLocks noGrp="1"/>
          </p:cNvSpPr>
          <p:nvPr>
            <p:ph type="title"/>
          </p:nvPr>
        </p:nvSpPr>
        <p:spPr/>
        <p:txBody>
          <a:bodyPr/>
          <a:lstStyle/>
          <a:p>
            <a:pPr algn="ctr"/>
            <a:r>
              <a:rPr lang="en-US"/>
              <a:t>Lap Time Analysis</a:t>
            </a:r>
          </a:p>
        </p:txBody>
      </p:sp>
      <p:pic>
        <p:nvPicPr>
          <p:cNvPr id="4" name="Content Placeholder 3">
            <a:extLst>
              <a:ext uri="{FF2B5EF4-FFF2-40B4-BE49-F238E27FC236}">
                <a16:creationId xmlns:a16="http://schemas.microsoft.com/office/drawing/2014/main" id="{3403A57D-14D1-1EE5-333B-BA3C0613FAF8}"/>
              </a:ext>
            </a:extLst>
          </p:cNvPr>
          <p:cNvPicPr>
            <a:picLocks noGrp="1" noChangeAspect="1"/>
          </p:cNvPicPr>
          <p:nvPr>
            <p:ph idx="1"/>
          </p:nvPr>
        </p:nvPicPr>
        <p:blipFill rotWithShape="1">
          <a:blip r:embed="rId2"/>
          <a:srcRect t="343" r="1416"/>
          <a:stretch/>
        </p:blipFill>
        <p:spPr>
          <a:xfrm>
            <a:off x="5014544" y="1852247"/>
            <a:ext cx="6529754" cy="3692769"/>
          </a:xfrm>
          <a:prstGeom prst="rect">
            <a:avLst/>
          </a:prstGeom>
        </p:spPr>
      </p:pic>
      <p:sp>
        <p:nvSpPr>
          <p:cNvPr id="5" name="Rectangle 4">
            <a:extLst>
              <a:ext uri="{FF2B5EF4-FFF2-40B4-BE49-F238E27FC236}">
                <a16:creationId xmlns:a16="http://schemas.microsoft.com/office/drawing/2014/main" id="{4973CFE0-D18E-E3E6-F484-466374DC8CD6}"/>
              </a:ext>
            </a:extLst>
          </p:cNvPr>
          <p:cNvSpPr/>
          <p:nvPr/>
        </p:nvSpPr>
        <p:spPr>
          <a:xfrm>
            <a:off x="548638" y="2274277"/>
            <a:ext cx="4246099" cy="3128996"/>
          </a:xfrm>
          <a:prstGeom prst="rect">
            <a:avLst/>
          </a:prstGeom>
        </p:spPr>
        <p:style>
          <a:lnRef idx="2">
            <a:schemeClr val="accent6"/>
          </a:lnRef>
          <a:fillRef idx="1">
            <a:schemeClr val="lt1"/>
          </a:fillRef>
          <a:effectRef idx="0">
            <a:schemeClr val="accent6"/>
          </a:effectRef>
          <a:fontRef idx="minor">
            <a:schemeClr val="dk1"/>
          </a:fontRef>
        </p:style>
        <p:txBody>
          <a:bodyPr lIns="91440" tIns="45720" rIns="91440" bIns="45720" rtlCol="0" anchor="ctr"/>
          <a:lstStyle/>
          <a:p>
            <a:pPr marL="342900" indent="-342900" algn="just">
              <a:buFont typeface="+mj-lt"/>
              <a:buAutoNum type="arabicPeriod"/>
            </a:pPr>
            <a:r>
              <a:rPr lang="en-US"/>
              <a:t>The graph tells us when in the race a driver goes the fastest.</a:t>
            </a:r>
          </a:p>
          <a:p>
            <a:pPr marL="342900" indent="-342900" algn="just">
              <a:buFont typeface="+mj-lt"/>
              <a:buAutoNum type="arabicPeriod"/>
            </a:pPr>
            <a:endParaRPr lang="en-US"/>
          </a:p>
          <a:p>
            <a:pPr marL="342900" indent="-342900" algn="just">
              <a:buFont typeface="+mj-lt"/>
              <a:buAutoNum type="arabicPeriod"/>
            </a:pPr>
            <a:r>
              <a:rPr lang="en-US"/>
              <a:t>The fastest lap typically comes after 70-80% the race is over.</a:t>
            </a:r>
          </a:p>
          <a:p>
            <a:pPr marL="342900" indent="-342900" algn="just">
              <a:buFont typeface="+mj-lt"/>
              <a:buAutoNum type="arabicPeriod"/>
            </a:pPr>
            <a:endParaRPr lang="en-US"/>
          </a:p>
          <a:p>
            <a:pPr marL="342900" indent="-342900" algn="just">
              <a:buFont typeface="+mj-lt"/>
              <a:buAutoNum type="arabicPeriod"/>
            </a:pPr>
            <a:r>
              <a:rPr lang="en-US"/>
              <a:t>Possible reason could be less fuel weight, so lighter car or different strategy to get the extra point.</a:t>
            </a:r>
          </a:p>
        </p:txBody>
      </p:sp>
    </p:spTree>
    <p:extLst>
      <p:ext uri="{BB962C8B-B14F-4D97-AF65-F5344CB8AC3E}">
        <p14:creationId xmlns:p14="http://schemas.microsoft.com/office/powerpoint/2010/main" val="8617431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61F21-EB9D-1330-B88C-628D7AE3CBCD}"/>
              </a:ext>
            </a:extLst>
          </p:cNvPr>
          <p:cNvSpPr>
            <a:spLocks noGrp="1"/>
          </p:cNvSpPr>
          <p:nvPr>
            <p:ph type="title"/>
          </p:nvPr>
        </p:nvSpPr>
        <p:spPr/>
        <p:txBody>
          <a:bodyPr/>
          <a:lstStyle/>
          <a:p>
            <a:pPr algn="ctr"/>
            <a:r>
              <a:rPr lang="en-US"/>
              <a:t>Lap Time Analysis</a:t>
            </a:r>
          </a:p>
        </p:txBody>
      </p:sp>
      <p:pic>
        <p:nvPicPr>
          <p:cNvPr id="4" name="Content Placeholder 3">
            <a:extLst>
              <a:ext uri="{FF2B5EF4-FFF2-40B4-BE49-F238E27FC236}">
                <a16:creationId xmlns:a16="http://schemas.microsoft.com/office/drawing/2014/main" id="{72E473B9-C481-7EEE-86FC-E9A38AE64E3B}"/>
              </a:ext>
            </a:extLst>
          </p:cNvPr>
          <p:cNvPicPr>
            <a:picLocks noGrp="1" noChangeAspect="1"/>
          </p:cNvPicPr>
          <p:nvPr>
            <p:ph idx="1"/>
          </p:nvPr>
        </p:nvPicPr>
        <p:blipFill>
          <a:blip r:embed="rId2"/>
          <a:stretch>
            <a:fillRect/>
          </a:stretch>
        </p:blipFill>
        <p:spPr>
          <a:xfrm>
            <a:off x="4585398" y="1717978"/>
            <a:ext cx="7057963" cy="3961572"/>
          </a:xfrm>
          <a:prstGeom prst="rect">
            <a:avLst/>
          </a:prstGeom>
        </p:spPr>
      </p:pic>
      <p:sp>
        <p:nvSpPr>
          <p:cNvPr id="5" name="Rectangle 4">
            <a:extLst>
              <a:ext uri="{FF2B5EF4-FFF2-40B4-BE49-F238E27FC236}">
                <a16:creationId xmlns:a16="http://schemas.microsoft.com/office/drawing/2014/main" id="{C73E336C-B9E0-9275-1FBC-AD268957FDCF}"/>
              </a:ext>
            </a:extLst>
          </p:cNvPr>
          <p:cNvSpPr/>
          <p:nvPr/>
        </p:nvSpPr>
        <p:spPr>
          <a:xfrm>
            <a:off x="422032" y="2075350"/>
            <a:ext cx="3833446" cy="275382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342900" indent="-342900" algn="just">
              <a:buFont typeface="+mj-lt"/>
              <a:buAutoNum type="arabicPeriod"/>
            </a:pPr>
            <a:r>
              <a:rPr lang="en-US"/>
              <a:t>Generally, we can see that the average lap time has decreased from 1990 to 2023.</a:t>
            </a:r>
          </a:p>
          <a:p>
            <a:pPr marL="342900" indent="-342900" algn="just">
              <a:buFont typeface="+mj-lt"/>
              <a:buAutoNum type="arabicPeriod"/>
            </a:pPr>
            <a:endParaRPr lang="en-US"/>
          </a:p>
          <a:p>
            <a:pPr marL="342900" indent="-342900" algn="just">
              <a:buFont typeface="+mj-lt"/>
              <a:buAutoNum type="arabicPeriod"/>
            </a:pPr>
            <a:r>
              <a:rPr lang="en-US"/>
              <a:t>The occasional rises are due to rule changes in the design implementation of the car.</a:t>
            </a:r>
          </a:p>
        </p:txBody>
      </p:sp>
    </p:spTree>
    <p:extLst>
      <p:ext uri="{BB962C8B-B14F-4D97-AF65-F5344CB8AC3E}">
        <p14:creationId xmlns:p14="http://schemas.microsoft.com/office/powerpoint/2010/main" val="22970917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9B7373-0D0A-F9C7-D419-51EA8DE8DA86}"/>
              </a:ext>
            </a:extLst>
          </p:cNvPr>
          <p:cNvSpPr>
            <a:spLocks noGrp="1"/>
          </p:cNvSpPr>
          <p:nvPr>
            <p:ph type="title"/>
          </p:nvPr>
        </p:nvSpPr>
        <p:spPr/>
        <p:txBody>
          <a:bodyPr/>
          <a:lstStyle/>
          <a:p>
            <a:pPr algn="ctr"/>
            <a:r>
              <a:rPr lang="en-US"/>
              <a:t>Data Modelling</a:t>
            </a:r>
          </a:p>
        </p:txBody>
      </p:sp>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7CE7D06E-1EB4-072C-2A62-3420AAD67DEA}"/>
                  </a:ext>
                </a:extLst>
              </p:cNvPr>
              <p:cNvSpPr/>
              <p:nvPr/>
            </p:nvSpPr>
            <p:spPr>
              <a:xfrm>
                <a:off x="615096" y="1487365"/>
                <a:ext cx="5122984" cy="422244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0" indent="0">
                  <a:buNone/>
                </a:pPr>
                <a:r>
                  <a:rPr lang="en-US">
                    <a:solidFill>
                      <a:schemeClr val="accent1"/>
                    </a:solidFill>
                  </a:rPr>
                  <a:t>Predictors Variable:</a:t>
                </a:r>
              </a:p>
              <a:p>
                <a:pPr marL="0" indent="0">
                  <a:buNone/>
                </a:pPr>
                <a:endParaRPr lang="en-US">
                  <a:solidFill>
                    <a:schemeClr val="accent1"/>
                  </a:solidFill>
                </a:endParaRPr>
              </a:p>
              <a:p>
                <a:pPr marL="342900" indent="-342900">
                  <a:buFont typeface="+mj-lt"/>
                  <a:buAutoNum type="arabicPeriod"/>
                </a:pPr>
                <a:r>
                  <a:rPr lang="en-US" sz="1800">
                    <a:ea typeface="+mn-lt"/>
                    <a:cs typeface="+mn-lt"/>
                  </a:rPr>
                  <a:t>First half points : Points for First Half</a:t>
                </a:r>
              </a:p>
              <a:p>
                <a:pPr marL="342900" indent="-342900">
                  <a:buFont typeface="+mj-lt"/>
                  <a:buAutoNum type="arabicPeriod"/>
                </a:pPr>
                <a:r>
                  <a:rPr lang="en-US" sz="1800">
                    <a:ea typeface="+mn-lt"/>
                    <a:cs typeface="+mn-lt"/>
                  </a:rPr>
                  <a:t>Win Rate  =  </a:t>
                </a:r>
                <a14:m>
                  <m:oMath xmlns:m="http://schemas.openxmlformats.org/officeDocument/2006/math">
                    <m:f>
                      <m:fPr>
                        <m:ctrlPr>
                          <a:rPr lang="en-US" sz="1800" i="1" smtClean="0">
                            <a:latin typeface="Cambria Math" panose="02040503050406030204" pitchFamily="18" charset="0"/>
                            <a:ea typeface="+mn-lt"/>
                            <a:cs typeface="+mn-lt"/>
                          </a:rPr>
                        </m:ctrlPr>
                      </m:fPr>
                      <m:num>
                        <m:r>
                          <a:rPr lang="en-US" sz="1800" b="0" i="1" smtClean="0">
                            <a:latin typeface="Cambria Math" panose="02040503050406030204" pitchFamily="18" charset="0"/>
                            <a:ea typeface="+mn-lt"/>
                            <a:cs typeface="+mn-lt"/>
                          </a:rPr>
                          <m:t>𝑇𝑜𝑡𝑎𝑙</m:t>
                        </m:r>
                        <m:r>
                          <a:rPr lang="en-US" sz="1800" b="0" i="1" smtClean="0">
                            <a:latin typeface="Cambria Math" panose="02040503050406030204" pitchFamily="18" charset="0"/>
                            <a:ea typeface="+mn-lt"/>
                            <a:cs typeface="+mn-lt"/>
                          </a:rPr>
                          <m:t> </m:t>
                        </m:r>
                        <m:r>
                          <a:rPr lang="en-US" sz="1800" b="0" i="1" smtClean="0">
                            <a:latin typeface="Cambria Math" panose="02040503050406030204" pitchFamily="18" charset="0"/>
                            <a:ea typeface="+mn-lt"/>
                            <a:cs typeface="+mn-lt"/>
                          </a:rPr>
                          <m:t>𝑊𝑖𝑛𝑠</m:t>
                        </m:r>
                      </m:num>
                      <m:den>
                        <m:r>
                          <a:rPr lang="en-US" sz="1800" b="0" i="1" smtClean="0">
                            <a:latin typeface="Cambria Math" panose="02040503050406030204" pitchFamily="18" charset="0"/>
                            <a:ea typeface="+mn-lt"/>
                            <a:cs typeface="+mn-lt"/>
                          </a:rPr>
                          <m:t>𝑇𝑜𝑡𝑎𝑙</m:t>
                        </m:r>
                        <m:r>
                          <a:rPr lang="en-US" sz="1800" b="0" i="1" smtClean="0">
                            <a:latin typeface="Cambria Math" panose="02040503050406030204" pitchFamily="18" charset="0"/>
                            <a:ea typeface="+mn-lt"/>
                            <a:cs typeface="+mn-lt"/>
                          </a:rPr>
                          <m:t> </m:t>
                        </m:r>
                        <m:r>
                          <a:rPr lang="en-US" sz="1800" b="0" i="1" smtClean="0">
                            <a:latin typeface="Cambria Math" panose="02040503050406030204" pitchFamily="18" charset="0"/>
                            <a:ea typeface="+mn-lt"/>
                            <a:cs typeface="+mn-lt"/>
                          </a:rPr>
                          <m:t>𝑅𝑎𝑐𝑒𝑠</m:t>
                        </m:r>
                      </m:den>
                    </m:f>
                  </m:oMath>
                </a14:m>
                <a:endParaRPr lang="en-US" sz="1800">
                  <a:ea typeface="+mn-lt"/>
                  <a:cs typeface="+mn-lt"/>
                </a:endParaRPr>
              </a:p>
              <a:p>
                <a:pPr marL="342900" indent="-342900">
                  <a:buFont typeface="+mj-lt"/>
                  <a:buAutoNum type="arabicPeriod"/>
                </a:pPr>
                <a:endParaRPr lang="en-US" sz="1800"/>
              </a:p>
              <a:p>
                <a:pPr marL="342900" indent="-342900">
                  <a:buFont typeface="+mj-lt"/>
                  <a:buAutoNum type="arabicPeriod"/>
                </a:pPr>
                <a:r>
                  <a:rPr lang="en-US" sz="1800">
                    <a:ea typeface="+mn-lt"/>
                    <a:cs typeface="+mn-lt"/>
                  </a:rPr>
                  <a:t>Lap Rate =  </a:t>
                </a:r>
                <a14:m>
                  <m:oMath xmlns:m="http://schemas.openxmlformats.org/officeDocument/2006/math">
                    <m:f>
                      <m:fPr>
                        <m:ctrlPr>
                          <a:rPr lang="en-US" sz="1800" i="1" smtClean="0">
                            <a:latin typeface="Cambria Math" panose="02040503050406030204" pitchFamily="18" charset="0"/>
                            <a:ea typeface="+mn-lt"/>
                            <a:cs typeface="+mn-lt"/>
                          </a:rPr>
                        </m:ctrlPr>
                      </m:fPr>
                      <m:num>
                        <m:r>
                          <a:rPr lang="en-US" sz="1800" b="0" i="1" smtClean="0">
                            <a:latin typeface="Cambria Math" panose="02040503050406030204" pitchFamily="18" charset="0"/>
                            <a:ea typeface="+mn-lt"/>
                            <a:cs typeface="+mn-lt"/>
                          </a:rPr>
                          <m:t>𝐹𝑎𝑠𝑡𝑒𝑠𝑡</m:t>
                        </m:r>
                        <m:r>
                          <a:rPr lang="en-US" sz="1800" b="0" i="1" smtClean="0">
                            <a:latin typeface="Cambria Math" panose="02040503050406030204" pitchFamily="18" charset="0"/>
                            <a:ea typeface="+mn-lt"/>
                            <a:cs typeface="+mn-lt"/>
                          </a:rPr>
                          <m:t> </m:t>
                        </m:r>
                        <m:r>
                          <a:rPr lang="en-US" sz="1800" b="0" i="1" smtClean="0">
                            <a:latin typeface="Cambria Math" panose="02040503050406030204" pitchFamily="18" charset="0"/>
                            <a:ea typeface="+mn-lt"/>
                            <a:cs typeface="+mn-lt"/>
                          </a:rPr>
                          <m:t>𝐿𝑎𝑝</m:t>
                        </m:r>
                      </m:num>
                      <m:den>
                        <m:r>
                          <a:rPr lang="en-US" sz="1800" b="0" i="1" smtClean="0">
                            <a:latin typeface="Cambria Math" panose="02040503050406030204" pitchFamily="18" charset="0"/>
                            <a:ea typeface="+mn-lt"/>
                            <a:cs typeface="+mn-lt"/>
                          </a:rPr>
                          <m:t>𝑇𝑜𝑡𝑎𝑙</m:t>
                        </m:r>
                        <m:r>
                          <a:rPr lang="en-US" sz="1800" b="0" i="1" smtClean="0">
                            <a:latin typeface="Cambria Math" panose="02040503050406030204" pitchFamily="18" charset="0"/>
                            <a:ea typeface="+mn-lt"/>
                            <a:cs typeface="+mn-lt"/>
                          </a:rPr>
                          <m:t> </m:t>
                        </m:r>
                        <m:r>
                          <a:rPr lang="en-US" sz="1800" b="0" i="1" smtClean="0">
                            <a:latin typeface="Cambria Math" panose="02040503050406030204" pitchFamily="18" charset="0"/>
                            <a:ea typeface="+mn-lt"/>
                            <a:cs typeface="+mn-lt"/>
                          </a:rPr>
                          <m:t>𝑅𝑎𝑐𝑒</m:t>
                        </m:r>
                      </m:den>
                    </m:f>
                  </m:oMath>
                </a14:m>
                <a:endParaRPr lang="en-US" sz="1800"/>
              </a:p>
              <a:p>
                <a:pPr marL="342900" indent="-342900">
                  <a:buFont typeface="+mj-lt"/>
                  <a:buAutoNum type="arabicPeriod"/>
                </a:pPr>
                <a:r>
                  <a:rPr lang="en-US" sz="1800">
                    <a:ea typeface="+mn-lt"/>
                    <a:cs typeface="+mn-lt"/>
                  </a:rPr>
                  <a:t>Qualifying Win Rate = </a:t>
                </a:r>
                <a14:m>
                  <m:oMath xmlns:m="http://schemas.openxmlformats.org/officeDocument/2006/math">
                    <m:f>
                      <m:fPr>
                        <m:ctrlPr>
                          <a:rPr lang="en-US" sz="1800" i="1" dirty="0" smtClean="0">
                            <a:latin typeface="Cambria Math" panose="02040503050406030204" pitchFamily="18" charset="0"/>
                            <a:ea typeface="+mn-lt"/>
                            <a:cs typeface="+mn-lt"/>
                          </a:rPr>
                        </m:ctrlPr>
                      </m:fPr>
                      <m:num>
                        <m:r>
                          <a:rPr lang="en-US" sz="1800" b="0" i="1" dirty="0" smtClean="0">
                            <a:latin typeface="Cambria Math" panose="02040503050406030204" pitchFamily="18" charset="0"/>
                            <a:ea typeface="+mn-lt"/>
                            <a:cs typeface="+mn-lt"/>
                          </a:rPr>
                          <m:t>𝑄𝑢𝑎𝑙𝑖𝑓𝑦𝑖𝑛𝑔</m:t>
                        </m:r>
                        <m:r>
                          <a:rPr lang="en-US" sz="1800" b="0" i="1" dirty="0" smtClean="0">
                            <a:latin typeface="Cambria Math" panose="02040503050406030204" pitchFamily="18" charset="0"/>
                            <a:ea typeface="+mn-lt"/>
                            <a:cs typeface="+mn-lt"/>
                          </a:rPr>
                          <m:t> </m:t>
                        </m:r>
                        <m:r>
                          <a:rPr lang="en-US" sz="1800" b="0" i="1" dirty="0" smtClean="0">
                            <a:latin typeface="Cambria Math" panose="02040503050406030204" pitchFamily="18" charset="0"/>
                            <a:ea typeface="+mn-lt"/>
                            <a:cs typeface="+mn-lt"/>
                          </a:rPr>
                          <m:t>𝑟𝑎𝑛𝑘</m:t>
                        </m:r>
                      </m:num>
                      <m:den>
                        <m:r>
                          <a:rPr lang="en-US" sz="1800" b="0" i="1" dirty="0" smtClean="0">
                            <a:latin typeface="Cambria Math" panose="02040503050406030204" pitchFamily="18" charset="0"/>
                            <a:ea typeface="+mn-lt"/>
                            <a:cs typeface="+mn-lt"/>
                          </a:rPr>
                          <m:t>𝑇𝑜𝑡𝑎𝑙</m:t>
                        </m:r>
                        <m:r>
                          <a:rPr lang="en-US" sz="1800" b="0" i="1" dirty="0" smtClean="0">
                            <a:latin typeface="Cambria Math" panose="02040503050406030204" pitchFamily="18" charset="0"/>
                            <a:ea typeface="+mn-lt"/>
                            <a:cs typeface="+mn-lt"/>
                          </a:rPr>
                          <m:t> </m:t>
                        </m:r>
                        <m:r>
                          <a:rPr lang="en-US" sz="1800" b="0" i="1" dirty="0" smtClean="0">
                            <a:latin typeface="Cambria Math" panose="02040503050406030204" pitchFamily="18" charset="0"/>
                            <a:ea typeface="+mn-lt"/>
                            <a:cs typeface="+mn-lt"/>
                          </a:rPr>
                          <m:t>𝑅𝑎𝑐𝑒𝑠</m:t>
                        </m:r>
                      </m:den>
                    </m:f>
                  </m:oMath>
                </a14:m>
                <a:endParaRPr lang="en-US" sz="1800">
                  <a:ea typeface="+mn-lt"/>
                  <a:cs typeface="+mn-lt"/>
                </a:endParaRPr>
              </a:p>
              <a:p>
                <a:pPr marL="0" indent="0">
                  <a:buNone/>
                </a:pPr>
                <a:endParaRPr lang="en-US" sz="1800">
                  <a:solidFill>
                    <a:schemeClr val="accent1"/>
                  </a:solidFill>
                </a:endParaRPr>
              </a:p>
              <a:p>
                <a:pPr marL="0" indent="0">
                  <a:buNone/>
                </a:pPr>
                <a:r>
                  <a:rPr lang="en-US" sz="1800">
                    <a:solidFill>
                      <a:schemeClr val="accent1"/>
                    </a:solidFill>
                  </a:rPr>
                  <a:t>Outcome Variable:</a:t>
                </a:r>
              </a:p>
              <a:p>
                <a:pPr marL="0" indent="0">
                  <a:buNone/>
                </a:pPr>
                <a:endParaRPr lang="en-US" sz="1800">
                  <a:solidFill>
                    <a:schemeClr val="accent1"/>
                  </a:solidFill>
                </a:endParaRPr>
              </a:p>
              <a:p>
                <a:pPr marL="457200" indent="-457200">
                  <a:buFont typeface="+mj-lt"/>
                  <a:buAutoNum type="arabicPeriod"/>
                </a:pPr>
                <a:r>
                  <a:rPr lang="en-US" sz="1800"/>
                  <a:t>Full Points</a:t>
                </a:r>
              </a:p>
            </p:txBody>
          </p:sp>
        </mc:Choice>
        <mc:Fallback xmlns="">
          <p:sp>
            <p:nvSpPr>
              <p:cNvPr id="8" name="Rectangle 7">
                <a:extLst>
                  <a:ext uri="{FF2B5EF4-FFF2-40B4-BE49-F238E27FC236}">
                    <a16:creationId xmlns:a16="http://schemas.microsoft.com/office/drawing/2014/main" id="{7CE7D06E-1EB4-072C-2A62-3420AAD67DEA}"/>
                  </a:ext>
                </a:extLst>
              </p:cNvPr>
              <p:cNvSpPr>
                <a:spLocks noRot="1" noChangeAspect="1" noMove="1" noResize="1" noEditPoints="1" noAdjustHandles="1" noChangeArrowheads="1" noChangeShapeType="1" noTextEdit="1"/>
              </p:cNvSpPr>
              <p:nvPr/>
            </p:nvSpPr>
            <p:spPr>
              <a:xfrm>
                <a:off x="615096" y="1487365"/>
                <a:ext cx="5122984" cy="4222440"/>
              </a:xfrm>
              <a:prstGeom prst="rect">
                <a:avLst/>
              </a:prstGeom>
              <a:blipFill>
                <a:blip r:embed="rId2"/>
                <a:stretch>
                  <a:fillRect l="-950"/>
                </a:stretch>
              </a:blipFill>
            </p:spPr>
            <p:txBody>
              <a:bodyPr/>
              <a:lstStyle/>
              <a:p>
                <a:r>
                  <a:rPr lang="en-US">
                    <a:noFill/>
                  </a:rPr>
                  <a:t> </a:t>
                </a:r>
              </a:p>
            </p:txBody>
          </p:sp>
        </mc:Fallback>
      </mc:AlternateContent>
      <p:pic>
        <p:nvPicPr>
          <p:cNvPr id="1028" name="Picture 4" descr="7 things we've learned about computer algorithms | Pew Research Center">
            <a:extLst>
              <a:ext uri="{FF2B5EF4-FFF2-40B4-BE49-F238E27FC236}">
                <a16:creationId xmlns:a16="http://schemas.microsoft.com/office/drawing/2014/main" id="{B2727F2A-1CB9-1ED9-0790-62F22B85A2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3922" y="2028825"/>
            <a:ext cx="5002814" cy="3083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18644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36DAD0-FCC9-5DD4-4600-DCC667815888}"/>
              </a:ext>
            </a:extLst>
          </p:cNvPr>
          <p:cNvSpPr>
            <a:spLocks noGrp="1"/>
          </p:cNvSpPr>
          <p:nvPr>
            <p:ph type="ctrTitle"/>
          </p:nvPr>
        </p:nvSpPr>
        <p:spPr>
          <a:xfrm>
            <a:off x="548640" y="952500"/>
            <a:ext cx="3528060" cy="3893582"/>
          </a:xfrm>
        </p:spPr>
        <p:txBody>
          <a:bodyPr>
            <a:normAutofit/>
          </a:bodyPr>
          <a:lstStyle/>
          <a:p>
            <a:r>
              <a:rPr lang="en-US" sz="3600"/>
              <a:t>CORRELATION MATRIX</a:t>
            </a:r>
          </a:p>
        </p:txBody>
      </p:sp>
      <p:sp>
        <p:nvSpPr>
          <p:cNvPr id="20" name="Subtitle 2">
            <a:extLst>
              <a:ext uri="{FF2B5EF4-FFF2-40B4-BE49-F238E27FC236}">
                <a16:creationId xmlns:a16="http://schemas.microsoft.com/office/drawing/2014/main" id="{4B619E2F-7682-403B-9AEB-E32B1087CE74}"/>
              </a:ext>
            </a:extLst>
          </p:cNvPr>
          <p:cNvSpPr>
            <a:spLocks noGrp="1"/>
          </p:cNvSpPr>
          <p:nvPr>
            <p:ph type="subTitle" idx="1"/>
          </p:nvPr>
        </p:nvSpPr>
        <p:spPr>
          <a:xfrm>
            <a:off x="351826" y="2823091"/>
            <a:ext cx="3921687" cy="1211818"/>
          </a:xfrm>
        </p:spPr>
        <p:txBody>
          <a:bodyPr>
            <a:normAutofit fontScale="70000" lnSpcReduction="20000"/>
          </a:bodyPr>
          <a:lstStyle/>
          <a:p>
            <a:pPr marL="342900" indent="-342900">
              <a:buFont typeface="Arial" panose="020B0604020202020204" pitchFamily="34" charset="0"/>
              <a:buChar char="•"/>
            </a:pPr>
            <a:r>
              <a:rPr lang="en-US"/>
              <a:t>Win rate shows a strong positive correlation with fastest lap and qualifying.</a:t>
            </a:r>
          </a:p>
          <a:p>
            <a:pPr marL="342900" indent="-342900">
              <a:buFont typeface="Arial" panose="020B0604020202020204" pitchFamily="34" charset="0"/>
              <a:buChar char="•"/>
            </a:pPr>
            <a:r>
              <a:rPr lang="en-US"/>
              <a:t>We also checked for VIF which was below 4 for all the features.</a:t>
            </a:r>
          </a:p>
        </p:txBody>
      </p:sp>
      <p:sp>
        <p:nvSpPr>
          <p:cNvPr id="11" name="Footer Placeholder 4">
            <a:extLst>
              <a:ext uri="{FF2B5EF4-FFF2-40B4-BE49-F238E27FC236}">
                <a16:creationId xmlns:a16="http://schemas.microsoft.com/office/drawing/2014/main" id="{B2DA29D7-7FD4-D71D-BA91-9648DECB37E1}"/>
              </a:ext>
            </a:extLst>
          </p:cNvPr>
          <p:cNvSpPr>
            <a:spLocks noGrp="1"/>
          </p:cNvSpPr>
          <p:nvPr>
            <p:ph type="ftr" sz="quarter" idx="11"/>
          </p:nvPr>
        </p:nvSpPr>
        <p:spPr>
          <a:xfrm>
            <a:off x="557924" y="173776"/>
            <a:ext cx="4114800" cy="365125"/>
          </a:xfrm>
        </p:spPr>
        <p:txBody>
          <a:bodyPr>
            <a:normAutofit/>
          </a:bodyPr>
          <a:lstStyle/>
          <a:p>
            <a:pPr>
              <a:spcAft>
                <a:spcPts val="600"/>
              </a:spcAft>
            </a:pPr>
            <a:r>
              <a:rPr lang="en-US"/>
              <a:t>Sample Footer Text</a:t>
            </a:r>
          </a:p>
        </p:txBody>
      </p:sp>
      <p:pic>
        <p:nvPicPr>
          <p:cNvPr id="4" name="Content Placeholder 3">
            <a:extLst>
              <a:ext uri="{FF2B5EF4-FFF2-40B4-BE49-F238E27FC236}">
                <a16:creationId xmlns:a16="http://schemas.microsoft.com/office/drawing/2014/main" id="{BA1A8784-0E9A-BDE3-FB1C-B30270F6CBB6}"/>
              </a:ext>
            </a:extLst>
          </p:cNvPr>
          <p:cNvPicPr>
            <a:picLocks noGrp="1" noChangeAspect="1"/>
          </p:cNvPicPr>
          <p:nvPr>
            <p:ph idx="4294967295"/>
          </p:nvPr>
        </p:nvPicPr>
        <p:blipFill>
          <a:blip r:embed="rId2"/>
          <a:stretch>
            <a:fillRect/>
          </a:stretch>
        </p:blipFill>
        <p:spPr>
          <a:xfrm>
            <a:off x="4964012" y="1017033"/>
            <a:ext cx="6041895" cy="5105400"/>
          </a:xfrm>
          <a:prstGeom prst="rect">
            <a:avLst/>
          </a:prstGeom>
          <a:noFill/>
        </p:spPr>
      </p:pic>
      <p:sp>
        <p:nvSpPr>
          <p:cNvPr id="13" name="Date Placeholder 3">
            <a:extLst>
              <a:ext uri="{FF2B5EF4-FFF2-40B4-BE49-F238E27FC236}">
                <a16:creationId xmlns:a16="http://schemas.microsoft.com/office/drawing/2014/main" id="{3BB34BEF-5899-6096-462F-6C75D4E0E78B}"/>
              </a:ext>
            </a:extLst>
          </p:cNvPr>
          <p:cNvSpPr>
            <a:spLocks noGrp="1"/>
          </p:cNvSpPr>
          <p:nvPr>
            <p:ph type="dt" sz="half" idx="10"/>
          </p:nvPr>
        </p:nvSpPr>
        <p:spPr>
          <a:xfrm>
            <a:off x="588729" y="6449535"/>
            <a:ext cx="2983095" cy="308453"/>
          </a:xfrm>
        </p:spPr>
        <p:txBody>
          <a:bodyPr>
            <a:normAutofit/>
          </a:bodyPr>
          <a:lstStyle/>
          <a:p>
            <a:pPr>
              <a:spcAft>
                <a:spcPts val="600"/>
              </a:spcAft>
            </a:pPr>
            <a:fld id="{CE31B4FC-6860-443D-BC09-903AB3D0191F}" type="datetime1">
              <a:rPr lang="en-US" smtClean="0"/>
              <a:pPr>
                <a:spcAft>
                  <a:spcPts val="600"/>
                </a:spcAft>
              </a:pPr>
              <a:t>1/9/24</a:t>
            </a:fld>
            <a:endParaRPr lang="en-US"/>
          </a:p>
        </p:txBody>
      </p:sp>
      <p:sp>
        <p:nvSpPr>
          <p:cNvPr id="15" name="Slide Number Placeholder 5">
            <a:extLst>
              <a:ext uri="{FF2B5EF4-FFF2-40B4-BE49-F238E27FC236}">
                <a16:creationId xmlns:a16="http://schemas.microsoft.com/office/drawing/2014/main" id="{A5DC2A69-F991-D920-95AF-4CBE2DACC391}"/>
              </a:ext>
            </a:extLst>
          </p:cNvPr>
          <p:cNvSpPr>
            <a:spLocks noGrp="1"/>
          </p:cNvSpPr>
          <p:nvPr>
            <p:ph type="sldNum" sz="quarter" idx="12"/>
          </p:nvPr>
        </p:nvSpPr>
        <p:spPr>
          <a:xfrm>
            <a:off x="10710710" y="6449535"/>
            <a:ext cx="932279" cy="308453"/>
          </a:xfrm>
        </p:spPr>
        <p:txBody>
          <a:bodyPr>
            <a:normAutofit/>
          </a:bodyPr>
          <a:lstStyle/>
          <a:p>
            <a:pPr>
              <a:spcAft>
                <a:spcPts val="600"/>
              </a:spcAft>
            </a:pPr>
            <a:fld id="{3FAE4C1A-77DB-4702-BC27-716D25204027}" type="slidenum">
              <a:rPr lang="en-US" smtClean="0"/>
              <a:pPr>
                <a:spcAft>
                  <a:spcPts val="600"/>
                </a:spcAft>
              </a:pPr>
              <a:t>17</a:t>
            </a:fld>
            <a:endParaRPr lang="en-US"/>
          </a:p>
        </p:txBody>
      </p:sp>
    </p:spTree>
    <p:extLst>
      <p:ext uri="{BB962C8B-B14F-4D97-AF65-F5344CB8AC3E}">
        <p14:creationId xmlns:p14="http://schemas.microsoft.com/office/powerpoint/2010/main" val="1079586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0F551F-EAD3-86C4-E10C-78A1D482BCC7}"/>
              </a:ext>
            </a:extLst>
          </p:cNvPr>
          <p:cNvSpPr>
            <a:spLocks noGrp="1"/>
          </p:cNvSpPr>
          <p:nvPr>
            <p:ph type="title"/>
          </p:nvPr>
        </p:nvSpPr>
        <p:spPr>
          <a:xfrm>
            <a:off x="555828" y="950977"/>
            <a:ext cx="10997244" cy="916448"/>
          </a:xfrm>
        </p:spPr>
        <p:txBody>
          <a:bodyPr>
            <a:normAutofit fontScale="90000"/>
          </a:bodyPr>
          <a:lstStyle/>
          <a:p>
            <a:pPr algn="ctr"/>
            <a:r>
              <a:rPr lang="en-US" sz="4100"/>
              <a:t>Linear Regression Model</a:t>
            </a:r>
            <a:br>
              <a:rPr lang="en-US" sz="4100"/>
            </a:br>
            <a:endParaRPr lang="en-US" sz="4100"/>
          </a:p>
        </p:txBody>
      </p:sp>
      <p:pic>
        <p:nvPicPr>
          <p:cNvPr id="9" name="Content Placeholder 8" descr="A computer screen shot of a black screen&#10;&#10;Description automatically generated">
            <a:extLst>
              <a:ext uri="{FF2B5EF4-FFF2-40B4-BE49-F238E27FC236}">
                <a16:creationId xmlns:a16="http://schemas.microsoft.com/office/drawing/2014/main" id="{D9767C25-C425-95D6-F748-61BADCAC0548}"/>
              </a:ext>
            </a:extLst>
          </p:cNvPr>
          <p:cNvPicPr>
            <a:picLocks noGrp="1" noChangeAspect="1"/>
          </p:cNvPicPr>
          <p:nvPr>
            <p:ph idx="1"/>
          </p:nvPr>
        </p:nvPicPr>
        <p:blipFill>
          <a:blip r:embed="rId2"/>
          <a:stretch>
            <a:fillRect/>
          </a:stretch>
        </p:blipFill>
        <p:spPr>
          <a:xfrm>
            <a:off x="557704" y="2132032"/>
            <a:ext cx="5156576" cy="1550490"/>
          </a:xfrm>
        </p:spPr>
      </p:pic>
      <p:sp>
        <p:nvSpPr>
          <p:cNvPr id="22" name="Date Placeholder 61">
            <a:extLst>
              <a:ext uri="{FF2B5EF4-FFF2-40B4-BE49-F238E27FC236}">
                <a16:creationId xmlns:a16="http://schemas.microsoft.com/office/drawing/2014/main" id="{A255022C-1418-40E8-A429-C23EA8CB66B9}"/>
              </a:ext>
            </a:extLst>
          </p:cNvPr>
          <p:cNvSpPr>
            <a:spLocks noGrp="1"/>
          </p:cNvSpPr>
          <p:nvPr>
            <p:ph type="dt" sz="half" idx="10"/>
          </p:nvPr>
        </p:nvSpPr>
        <p:spPr>
          <a:xfrm>
            <a:off x="588729" y="6449535"/>
            <a:ext cx="2983095" cy="308453"/>
          </a:xfrm>
        </p:spPr>
        <p:txBody>
          <a:bodyPr>
            <a:normAutofit/>
          </a:bodyPr>
          <a:lstStyle/>
          <a:p>
            <a:pPr>
              <a:spcAft>
                <a:spcPts val="600"/>
              </a:spcAft>
            </a:pPr>
            <a:fld id="{81A689F6-7E0D-4E05-B474-63F703BEA22E}" type="datetime1">
              <a:rPr lang="en-US" smtClean="0"/>
              <a:pPr>
                <a:spcAft>
                  <a:spcPts val="600"/>
                </a:spcAft>
              </a:pPr>
              <a:t>1/9/24</a:t>
            </a:fld>
            <a:endParaRPr lang="en-US"/>
          </a:p>
        </p:txBody>
      </p:sp>
      <p:sp>
        <p:nvSpPr>
          <p:cNvPr id="23" name="Slide Number Placeholder 63">
            <a:extLst>
              <a:ext uri="{FF2B5EF4-FFF2-40B4-BE49-F238E27FC236}">
                <a16:creationId xmlns:a16="http://schemas.microsoft.com/office/drawing/2014/main" id="{7273DEE7-71EE-442C-8662-9A7489F4C9E7}"/>
              </a:ext>
            </a:extLst>
          </p:cNvPr>
          <p:cNvSpPr>
            <a:spLocks noGrp="1"/>
          </p:cNvSpPr>
          <p:nvPr>
            <p:ph type="sldNum" sz="quarter" idx="12"/>
          </p:nvPr>
        </p:nvSpPr>
        <p:spPr>
          <a:xfrm>
            <a:off x="10710710" y="6449535"/>
            <a:ext cx="932279" cy="308453"/>
          </a:xfrm>
        </p:spPr>
        <p:txBody>
          <a:bodyPr>
            <a:normAutofit/>
          </a:bodyPr>
          <a:lstStyle/>
          <a:p>
            <a:pPr>
              <a:spcAft>
                <a:spcPts val="600"/>
              </a:spcAft>
            </a:pPr>
            <a:fld id="{3FAE4C1A-77DB-4702-BC27-716D25204027}" type="slidenum">
              <a:rPr lang="en-US" smtClean="0"/>
              <a:pPr>
                <a:spcAft>
                  <a:spcPts val="600"/>
                </a:spcAft>
              </a:pPr>
              <a:t>18</a:t>
            </a:fld>
            <a:endParaRPr lang="en-US"/>
          </a:p>
        </p:txBody>
      </p:sp>
      <p:sp>
        <p:nvSpPr>
          <p:cNvPr id="11" name="TextBox 10">
            <a:extLst>
              <a:ext uri="{FF2B5EF4-FFF2-40B4-BE49-F238E27FC236}">
                <a16:creationId xmlns:a16="http://schemas.microsoft.com/office/drawing/2014/main" id="{F5D8C7CD-7B1B-C0D5-1607-4FD4B19AF1F8}"/>
              </a:ext>
            </a:extLst>
          </p:cNvPr>
          <p:cNvSpPr txBox="1"/>
          <p:nvPr/>
        </p:nvSpPr>
        <p:spPr>
          <a:xfrm>
            <a:off x="560717" y="3874697"/>
            <a:ext cx="5154282" cy="1477328"/>
          </a:xfrm>
          <a:prstGeom prst="rect">
            <a:avLst/>
          </a:prstGeom>
          <a:no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a:t>The given depiction represents a model of multiple linear regression. The forecasted instances are illustrated by the red line, while the actual data points are visually represented as individual points on the graph.</a:t>
            </a:r>
          </a:p>
        </p:txBody>
      </p:sp>
      <p:pic>
        <p:nvPicPr>
          <p:cNvPr id="3" name="Picture 2">
            <a:extLst>
              <a:ext uri="{FF2B5EF4-FFF2-40B4-BE49-F238E27FC236}">
                <a16:creationId xmlns:a16="http://schemas.microsoft.com/office/drawing/2014/main" id="{5D1223A4-F2F4-4015-130A-C656F0ED0920}"/>
              </a:ext>
            </a:extLst>
          </p:cNvPr>
          <p:cNvPicPr>
            <a:picLocks noChangeAspect="1"/>
          </p:cNvPicPr>
          <p:nvPr/>
        </p:nvPicPr>
        <p:blipFill>
          <a:blip r:embed="rId3"/>
          <a:stretch>
            <a:fillRect/>
          </a:stretch>
        </p:blipFill>
        <p:spPr>
          <a:xfrm>
            <a:off x="6477002" y="1867425"/>
            <a:ext cx="5076069" cy="4039598"/>
          </a:xfrm>
          <a:prstGeom prst="rect">
            <a:avLst/>
          </a:prstGeom>
        </p:spPr>
      </p:pic>
    </p:spTree>
    <p:extLst>
      <p:ext uri="{BB962C8B-B14F-4D97-AF65-F5344CB8AC3E}">
        <p14:creationId xmlns:p14="http://schemas.microsoft.com/office/powerpoint/2010/main" val="33577041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33E29F-20BF-F4C0-2BB0-E880F4F9BBDD}"/>
              </a:ext>
            </a:extLst>
          </p:cNvPr>
          <p:cNvSpPr>
            <a:spLocks noGrp="1"/>
          </p:cNvSpPr>
          <p:nvPr>
            <p:ph type="title"/>
          </p:nvPr>
        </p:nvSpPr>
        <p:spPr>
          <a:xfrm>
            <a:off x="548639" y="950976"/>
            <a:ext cx="10874263" cy="518256"/>
          </a:xfrm>
        </p:spPr>
        <p:txBody>
          <a:bodyPr>
            <a:normAutofit fontScale="90000"/>
          </a:bodyPr>
          <a:lstStyle/>
          <a:p>
            <a:pPr algn="ctr"/>
            <a:r>
              <a:rPr lang="en-US"/>
              <a:t>MLP Regressor</a:t>
            </a:r>
          </a:p>
        </p:txBody>
      </p:sp>
      <p:pic>
        <p:nvPicPr>
          <p:cNvPr id="8" name="Content Placeholder 7">
            <a:extLst>
              <a:ext uri="{FF2B5EF4-FFF2-40B4-BE49-F238E27FC236}">
                <a16:creationId xmlns:a16="http://schemas.microsoft.com/office/drawing/2014/main" id="{5F6A751B-3DDA-771E-94FB-0006786EA152}"/>
              </a:ext>
            </a:extLst>
          </p:cNvPr>
          <p:cNvPicPr>
            <a:picLocks noGrp="1" noChangeAspect="1"/>
          </p:cNvPicPr>
          <p:nvPr>
            <p:ph idx="1"/>
          </p:nvPr>
        </p:nvPicPr>
        <p:blipFill>
          <a:blip r:embed="rId2"/>
          <a:stretch>
            <a:fillRect/>
          </a:stretch>
        </p:blipFill>
        <p:spPr>
          <a:xfrm>
            <a:off x="5779780" y="1632264"/>
            <a:ext cx="5883654" cy="4429425"/>
          </a:xfrm>
          <a:prstGeom prst="rect">
            <a:avLst/>
          </a:prstGeom>
        </p:spPr>
      </p:pic>
      <p:sp>
        <p:nvSpPr>
          <p:cNvPr id="3" name="TextBox 2">
            <a:extLst>
              <a:ext uri="{FF2B5EF4-FFF2-40B4-BE49-F238E27FC236}">
                <a16:creationId xmlns:a16="http://schemas.microsoft.com/office/drawing/2014/main" id="{237EBB81-1582-9185-00D8-924937364216}"/>
              </a:ext>
            </a:extLst>
          </p:cNvPr>
          <p:cNvSpPr txBox="1"/>
          <p:nvPr/>
        </p:nvSpPr>
        <p:spPr>
          <a:xfrm>
            <a:off x="198006" y="4036218"/>
            <a:ext cx="5493180" cy="1754326"/>
          </a:xfrm>
          <a:prstGeom prst="rect">
            <a:avLst/>
          </a:prstGeom>
          <a:no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a:t>Our model, which incorporates hidden layers with 30, 20, 30, 10, 20, and 40 nodes respectively, has been trained over 300 epochs. The observed high train and test accuracies indicate that the model is an good fit.</a:t>
            </a:r>
          </a:p>
          <a:p>
            <a:endParaRPr lang="en-US"/>
          </a:p>
        </p:txBody>
      </p:sp>
      <p:pic>
        <p:nvPicPr>
          <p:cNvPr id="4" name="Picture 3">
            <a:extLst>
              <a:ext uri="{FF2B5EF4-FFF2-40B4-BE49-F238E27FC236}">
                <a16:creationId xmlns:a16="http://schemas.microsoft.com/office/drawing/2014/main" id="{D78CE922-3CBA-DC0C-F407-9CAF20AB5D98}"/>
              </a:ext>
            </a:extLst>
          </p:cNvPr>
          <p:cNvPicPr>
            <a:picLocks noChangeAspect="1"/>
          </p:cNvPicPr>
          <p:nvPr/>
        </p:nvPicPr>
        <p:blipFill>
          <a:blip r:embed="rId3"/>
          <a:stretch>
            <a:fillRect/>
          </a:stretch>
        </p:blipFill>
        <p:spPr>
          <a:xfrm>
            <a:off x="198005" y="1989053"/>
            <a:ext cx="5493180" cy="1754325"/>
          </a:xfrm>
          <a:prstGeom prst="rect">
            <a:avLst/>
          </a:prstGeom>
        </p:spPr>
      </p:pic>
    </p:spTree>
    <p:extLst>
      <p:ext uri="{BB962C8B-B14F-4D97-AF65-F5344CB8AC3E}">
        <p14:creationId xmlns:p14="http://schemas.microsoft.com/office/powerpoint/2010/main" val="37077496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537A5-6C7D-0FD8-FCEE-AF871CCFC4DB}"/>
              </a:ext>
            </a:extLst>
          </p:cNvPr>
          <p:cNvSpPr>
            <a:spLocks noGrp="1"/>
          </p:cNvSpPr>
          <p:nvPr>
            <p:ph type="title"/>
          </p:nvPr>
        </p:nvSpPr>
        <p:spPr>
          <a:xfrm>
            <a:off x="548640" y="950976"/>
            <a:ext cx="5547360" cy="1828798"/>
          </a:xfrm>
        </p:spPr>
        <p:txBody>
          <a:bodyPr>
            <a:normAutofit/>
          </a:bodyPr>
          <a:lstStyle/>
          <a:p>
            <a:r>
              <a:rPr lang="en-US"/>
              <a:t>MOTIVATION</a:t>
            </a:r>
          </a:p>
        </p:txBody>
      </p:sp>
      <p:sp>
        <p:nvSpPr>
          <p:cNvPr id="3" name="Content Placeholder 2">
            <a:extLst>
              <a:ext uri="{FF2B5EF4-FFF2-40B4-BE49-F238E27FC236}">
                <a16:creationId xmlns:a16="http://schemas.microsoft.com/office/drawing/2014/main" id="{2CBBFA82-468D-1924-38E5-A73367C5110E}"/>
              </a:ext>
            </a:extLst>
          </p:cNvPr>
          <p:cNvSpPr>
            <a:spLocks noGrp="1"/>
          </p:cNvSpPr>
          <p:nvPr>
            <p:ph idx="1"/>
          </p:nvPr>
        </p:nvSpPr>
        <p:spPr>
          <a:xfrm>
            <a:off x="555136" y="2355273"/>
            <a:ext cx="5547360" cy="2701636"/>
          </a:xfrm>
        </p:spPr>
        <p:txBody>
          <a:bodyPr>
            <a:normAutofit/>
          </a:bodyPr>
          <a:lstStyle/>
          <a:p>
            <a:r>
              <a:rPr lang="en-US"/>
              <a:t>Data Driven Analysis</a:t>
            </a:r>
          </a:p>
          <a:p>
            <a:r>
              <a:rPr lang="en-US"/>
              <a:t>Predictive Analytics for Outcomes</a:t>
            </a:r>
          </a:p>
          <a:p>
            <a:r>
              <a:rPr lang="en-US"/>
              <a:t>Leveraging Machine learning Algorithms</a:t>
            </a:r>
          </a:p>
          <a:p>
            <a:r>
              <a:rPr lang="en-US"/>
              <a:t>Lastly, we all are F1 Geeks!</a:t>
            </a:r>
          </a:p>
        </p:txBody>
      </p:sp>
      <p:pic>
        <p:nvPicPr>
          <p:cNvPr id="6" name="Picture 5" descr="Light bulb on yellow background with sketched light beams and cord">
            <a:extLst>
              <a:ext uri="{FF2B5EF4-FFF2-40B4-BE49-F238E27FC236}">
                <a16:creationId xmlns:a16="http://schemas.microsoft.com/office/drawing/2014/main" id="{10FEE4F1-6694-DA57-156F-FF09FA6B516A}"/>
              </a:ext>
            </a:extLst>
          </p:cNvPr>
          <p:cNvPicPr>
            <a:picLocks noChangeAspect="1"/>
          </p:cNvPicPr>
          <p:nvPr/>
        </p:nvPicPr>
        <p:blipFill rotWithShape="1">
          <a:blip r:embed="rId2"/>
          <a:srcRect l="42273" r="2" b="2"/>
          <a:stretch/>
        </p:blipFill>
        <p:spPr>
          <a:xfrm>
            <a:off x="6747404" y="952500"/>
            <a:ext cx="4804105" cy="5118188"/>
          </a:xfrm>
          <a:prstGeom prst="rect">
            <a:avLst/>
          </a:prstGeom>
          <a:noFill/>
        </p:spPr>
      </p:pic>
      <p:sp>
        <p:nvSpPr>
          <p:cNvPr id="17" name="Date Placeholder 3">
            <a:extLst>
              <a:ext uri="{FF2B5EF4-FFF2-40B4-BE49-F238E27FC236}">
                <a16:creationId xmlns:a16="http://schemas.microsoft.com/office/drawing/2014/main" id="{A60C28C0-EFDC-4047-81BA-16DBA9A9132E}"/>
              </a:ext>
            </a:extLst>
          </p:cNvPr>
          <p:cNvSpPr>
            <a:spLocks noGrp="1"/>
          </p:cNvSpPr>
          <p:nvPr>
            <p:ph type="dt" sz="half" idx="10"/>
          </p:nvPr>
        </p:nvSpPr>
        <p:spPr>
          <a:xfrm>
            <a:off x="588729" y="6449535"/>
            <a:ext cx="2983095" cy="308453"/>
          </a:xfrm>
        </p:spPr>
        <p:txBody>
          <a:bodyPr>
            <a:normAutofit/>
          </a:bodyPr>
          <a:lstStyle/>
          <a:p>
            <a:pPr>
              <a:spcAft>
                <a:spcPts val="600"/>
              </a:spcAft>
            </a:pPr>
            <a:fld id="{966F84F2-8A04-4430-BDD5-201029A017D9}" type="datetime1">
              <a:rPr lang="en-US" smtClean="0">
                <a:effectLst>
                  <a:outerShdw blurRad="38100" dist="38100" dir="2700000" algn="tl">
                    <a:srgbClr val="000000">
                      <a:alpha val="43137"/>
                    </a:srgbClr>
                  </a:outerShdw>
                </a:effectLst>
              </a:rPr>
              <a:pPr>
                <a:spcAft>
                  <a:spcPts val="600"/>
                </a:spcAft>
              </a:pPr>
              <a:t>1/9/24</a:t>
            </a:fld>
            <a:endParaRPr lang="en-US">
              <a:effectLst>
                <a:outerShdw blurRad="38100" dist="38100" dir="2700000" algn="tl">
                  <a:srgbClr val="000000">
                    <a:alpha val="43137"/>
                  </a:srgbClr>
                </a:outerShdw>
              </a:effectLst>
            </a:endParaRPr>
          </a:p>
        </p:txBody>
      </p:sp>
      <p:sp>
        <p:nvSpPr>
          <p:cNvPr id="18" name="Slide Number Placeholder 5">
            <a:extLst>
              <a:ext uri="{FF2B5EF4-FFF2-40B4-BE49-F238E27FC236}">
                <a16:creationId xmlns:a16="http://schemas.microsoft.com/office/drawing/2014/main" id="{6D4D1CD5-79A4-491C-85F0-0EE21E8849CB}"/>
              </a:ext>
            </a:extLst>
          </p:cNvPr>
          <p:cNvSpPr>
            <a:spLocks noGrp="1"/>
          </p:cNvSpPr>
          <p:nvPr>
            <p:ph type="sldNum" sz="quarter" idx="12"/>
          </p:nvPr>
        </p:nvSpPr>
        <p:spPr>
          <a:xfrm>
            <a:off x="10710710" y="6449535"/>
            <a:ext cx="932279" cy="308453"/>
          </a:xfrm>
        </p:spPr>
        <p:txBody>
          <a:bodyPr>
            <a:normAutofit/>
          </a:bodyPr>
          <a:lstStyle/>
          <a:p>
            <a:pPr>
              <a:spcAft>
                <a:spcPts val="600"/>
              </a:spcAft>
            </a:pPr>
            <a:fld id="{3FAE4C1A-77DB-4702-BC27-716D25204027}" type="slidenum">
              <a:rPr lang="en-US" smtClean="0">
                <a:effectLst>
                  <a:outerShdw blurRad="38100" dist="38100" dir="2700000" algn="tl">
                    <a:srgbClr val="000000">
                      <a:alpha val="43137"/>
                    </a:srgbClr>
                  </a:outerShdw>
                </a:effectLst>
              </a:rPr>
              <a:pPr>
                <a:spcAft>
                  <a:spcPts val="600"/>
                </a:spcAft>
              </a:pPr>
              <a:t>2</a:t>
            </a:fld>
            <a:endParaRPr lang="en-US">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4554735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02BDE7-B66A-E379-C7DE-3CB7BDA17ACF}"/>
              </a:ext>
            </a:extLst>
          </p:cNvPr>
          <p:cNvSpPr>
            <a:spLocks noGrp="1"/>
          </p:cNvSpPr>
          <p:nvPr>
            <p:ph type="ctrTitle"/>
          </p:nvPr>
        </p:nvSpPr>
        <p:spPr>
          <a:xfrm>
            <a:off x="548640" y="952499"/>
            <a:ext cx="11363575" cy="1623787"/>
          </a:xfrm>
        </p:spPr>
        <p:txBody>
          <a:bodyPr>
            <a:normAutofit/>
          </a:bodyPr>
          <a:lstStyle/>
          <a:p>
            <a:pPr algn="ctr"/>
            <a:r>
              <a:rPr lang="en-US" sz="3600"/>
              <a:t>Regression Tree</a:t>
            </a:r>
            <a:endParaRPr lang="en-US"/>
          </a:p>
        </p:txBody>
      </p:sp>
      <p:pic>
        <p:nvPicPr>
          <p:cNvPr id="4" name="Picture 3">
            <a:extLst>
              <a:ext uri="{FF2B5EF4-FFF2-40B4-BE49-F238E27FC236}">
                <a16:creationId xmlns:a16="http://schemas.microsoft.com/office/drawing/2014/main" id="{B3CF21AE-AAC2-874D-2A5E-C9CBE4736398}"/>
              </a:ext>
            </a:extLst>
          </p:cNvPr>
          <p:cNvPicPr>
            <a:picLocks noChangeAspect="1"/>
          </p:cNvPicPr>
          <p:nvPr/>
        </p:nvPicPr>
        <p:blipFill>
          <a:blip r:embed="rId2"/>
          <a:stretch>
            <a:fillRect/>
          </a:stretch>
        </p:blipFill>
        <p:spPr>
          <a:xfrm>
            <a:off x="407022" y="1641792"/>
            <a:ext cx="11377956" cy="4807743"/>
          </a:xfrm>
          <a:prstGeom prst="rect">
            <a:avLst/>
          </a:prstGeom>
          <a:noFill/>
        </p:spPr>
      </p:pic>
      <p:sp>
        <p:nvSpPr>
          <p:cNvPr id="19" name="Date Placeholder 44">
            <a:extLst>
              <a:ext uri="{FF2B5EF4-FFF2-40B4-BE49-F238E27FC236}">
                <a16:creationId xmlns:a16="http://schemas.microsoft.com/office/drawing/2014/main" id="{E608C2EB-6DF0-494B-A268-CF9FCA1EA07A}"/>
              </a:ext>
            </a:extLst>
          </p:cNvPr>
          <p:cNvSpPr>
            <a:spLocks noGrp="1"/>
          </p:cNvSpPr>
          <p:nvPr>
            <p:ph type="dt" sz="half" idx="10"/>
          </p:nvPr>
        </p:nvSpPr>
        <p:spPr>
          <a:xfrm>
            <a:off x="588729" y="6449535"/>
            <a:ext cx="2983095" cy="308453"/>
          </a:xfrm>
        </p:spPr>
        <p:txBody>
          <a:bodyPr>
            <a:normAutofit/>
          </a:bodyPr>
          <a:lstStyle/>
          <a:p>
            <a:pPr>
              <a:spcAft>
                <a:spcPts val="600"/>
              </a:spcAft>
            </a:pPr>
            <a:fld id="{981D5AD4-1868-476D-BF8F-D16ECD3D162F}" type="datetime1">
              <a:rPr lang="en-US" smtClean="0"/>
              <a:pPr>
                <a:spcAft>
                  <a:spcPts val="600"/>
                </a:spcAft>
              </a:pPr>
              <a:t>1/9/24</a:t>
            </a:fld>
            <a:endParaRPr lang="en-US"/>
          </a:p>
        </p:txBody>
      </p:sp>
      <p:sp>
        <p:nvSpPr>
          <p:cNvPr id="21" name="Slide Number Placeholder 46">
            <a:extLst>
              <a:ext uri="{FF2B5EF4-FFF2-40B4-BE49-F238E27FC236}">
                <a16:creationId xmlns:a16="http://schemas.microsoft.com/office/drawing/2014/main" id="{447C668F-FB8A-4DC3-84A8-7D137B62789C}"/>
              </a:ext>
            </a:extLst>
          </p:cNvPr>
          <p:cNvSpPr>
            <a:spLocks noGrp="1"/>
          </p:cNvSpPr>
          <p:nvPr>
            <p:ph type="sldNum" sz="quarter" idx="12"/>
          </p:nvPr>
        </p:nvSpPr>
        <p:spPr>
          <a:xfrm>
            <a:off x="10710710" y="6449535"/>
            <a:ext cx="932279" cy="308453"/>
          </a:xfrm>
        </p:spPr>
        <p:txBody>
          <a:bodyPr>
            <a:normAutofit/>
          </a:bodyPr>
          <a:lstStyle/>
          <a:p>
            <a:pPr>
              <a:spcAft>
                <a:spcPts val="600"/>
              </a:spcAft>
            </a:pPr>
            <a:fld id="{3FAE4C1A-77DB-4702-BC27-716D25204027}" type="slidenum">
              <a:rPr lang="en-US" smtClean="0"/>
              <a:pPr>
                <a:spcAft>
                  <a:spcPts val="600"/>
                </a:spcAft>
              </a:pPr>
              <a:t>20</a:t>
            </a:fld>
            <a:endParaRPr lang="en-US"/>
          </a:p>
        </p:txBody>
      </p:sp>
    </p:spTree>
    <p:extLst>
      <p:ext uri="{BB962C8B-B14F-4D97-AF65-F5344CB8AC3E}">
        <p14:creationId xmlns:p14="http://schemas.microsoft.com/office/powerpoint/2010/main" val="23907566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A376A9-1BA0-D6EA-D299-DD8738C2758D}"/>
              </a:ext>
            </a:extLst>
          </p:cNvPr>
          <p:cNvSpPr>
            <a:spLocks noGrp="1"/>
          </p:cNvSpPr>
          <p:nvPr>
            <p:ph type="title"/>
          </p:nvPr>
        </p:nvSpPr>
        <p:spPr/>
        <p:txBody>
          <a:bodyPr/>
          <a:lstStyle/>
          <a:p>
            <a:pPr algn="ctr"/>
            <a:r>
              <a:rPr lang="en-US"/>
              <a:t>Regression Tree</a:t>
            </a:r>
          </a:p>
        </p:txBody>
      </p:sp>
      <p:sp>
        <p:nvSpPr>
          <p:cNvPr id="4" name="Rectangle 3">
            <a:extLst>
              <a:ext uri="{FF2B5EF4-FFF2-40B4-BE49-F238E27FC236}">
                <a16:creationId xmlns:a16="http://schemas.microsoft.com/office/drawing/2014/main" id="{56509390-232D-9914-1B37-42ED0D802375}"/>
              </a:ext>
            </a:extLst>
          </p:cNvPr>
          <p:cNvSpPr/>
          <p:nvPr/>
        </p:nvSpPr>
        <p:spPr>
          <a:xfrm>
            <a:off x="402848" y="3990109"/>
            <a:ext cx="5471479" cy="1916916"/>
          </a:xfrm>
          <a:prstGeom prst="rect">
            <a:avLst/>
          </a:prstGeom>
        </p:spPr>
        <p:style>
          <a:lnRef idx="2">
            <a:schemeClr val="accent6"/>
          </a:lnRef>
          <a:fillRef idx="1">
            <a:schemeClr val="lt1"/>
          </a:fillRef>
          <a:effectRef idx="0">
            <a:schemeClr val="accent6"/>
          </a:effectRef>
          <a:fontRef idx="minor">
            <a:schemeClr val="dk1"/>
          </a:fontRef>
        </p:style>
        <p:txBody>
          <a:bodyPr lIns="91440" tIns="45720" rIns="91440" bIns="45720" rtlCol="0" anchor="ctr"/>
          <a:lstStyle/>
          <a:p>
            <a:pPr marL="342900" indent="-342900">
              <a:buFont typeface="+mj-lt"/>
              <a:buAutoNum type="arabicPeriod"/>
            </a:pPr>
            <a:r>
              <a:rPr lang="en-US"/>
              <a:t>The most important features are first half points and qualifying win rate.</a:t>
            </a:r>
          </a:p>
          <a:p>
            <a:pPr marL="342900" indent="-342900">
              <a:buFont typeface="+mj-lt"/>
              <a:buAutoNum type="arabicPeriod"/>
            </a:pPr>
            <a:endParaRPr lang="en-US"/>
          </a:p>
          <a:p>
            <a:pPr marL="342900" indent="-342900">
              <a:buAutoNum type="arabicPeriod"/>
            </a:pPr>
            <a:r>
              <a:rPr lang="en-US"/>
              <a:t>Here, we have pruned the tree as the model started to overfit the data. </a:t>
            </a:r>
          </a:p>
        </p:txBody>
      </p:sp>
      <p:pic>
        <p:nvPicPr>
          <p:cNvPr id="5" name="Picture 4">
            <a:extLst>
              <a:ext uri="{FF2B5EF4-FFF2-40B4-BE49-F238E27FC236}">
                <a16:creationId xmlns:a16="http://schemas.microsoft.com/office/drawing/2014/main" id="{5126FC98-F5F8-E3C7-6DC0-735AB844E297}"/>
              </a:ext>
            </a:extLst>
          </p:cNvPr>
          <p:cNvPicPr>
            <a:picLocks noChangeAspect="1"/>
          </p:cNvPicPr>
          <p:nvPr/>
        </p:nvPicPr>
        <p:blipFill>
          <a:blip r:embed="rId2"/>
          <a:stretch>
            <a:fillRect/>
          </a:stretch>
        </p:blipFill>
        <p:spPr>
          <a:xfrm>
            <a:off x="6511636" y="2028825"/>
            <a:ext cx="5032661" cy="3679248"/>
          </a:xfrm>
          <a:prstGeom prst="rect">
            <a:avLst/>
          </a:prstGeom>
        </p:spPr>
      </p:pic>
      <p:pic>
        <p:nvPicPr>
          <p:cNvPr id="8" name="Content Placeholder 7" descr="A screenshot of a computer&#10;&#10;Description automatically generated">
            <a:extLst>
              <a:ext uri="{FF2B5EF4-FFF2-40B4-BE49-F238E27FC236}">
                <a16:creationId xmlns:a16="http://schemas.microsoft.com/office/drawing/2014/main" id="{065C11FC-9C13-BAC5-5BE8-FC5E97718696}"/>
              </a:ext>
            </a:extLst>
          </p:cNvPr>
          <p:cNvPicPr>
            <a:picLocks noGrp="1" noChangeAspect="1"/>
          </p:cNvPicPr>
          <p:nvPr>
            <p:ph idx="1"/>
          </p:nvPr>
        </p:nvPicPr>
        <p:blipFill>
          <a:blip r:embed="rId3"/>
          <a:stretch>
            <a:fillRect/>
          </a:stretch>
        </p:blipFill>
        <p:spPr>
          <a:xfrm>
            <a:off x="402909" y="1753655"/>
            <a:ext cx="5472383" cy="2117067"/>
          </a:xfrm>
        </p:spPr>
      </p:pic>
    </p:spTree>
    <p:extLst>
      <p:ext uri="{BB962C8B-B14F-4D97-AF65-F5344CB8AC3E}">
        <p14:creationId xmlns:p14="http://schemas.microsoft.com/office/powerpoint/2010/main" val="26330373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DFBA62-63CF-95E2-2134-286817564E45}"/>
              </a:ext>
            </a:extLst>
          </p:cNvPr>
          <p:cNvSpPr>
            <a:spLocks noGrp="1"/>
          </p:cNvSpPr>
          <p:nvPr>
            <p:ph type="title"/>
          </p:nvPr>
        </p:nvSpPr>
        <p:spPr/>
        <p:txBody>
          <a:bodyPr/>
          <a:lstStyle/>
          <a:p>
            <a:pPr algn="ctr"/>
            <a:r>
              <a:rPr lang="en-US"/>
              <a:t>KNN Model</a:t>
            </a:r>
          </a:p>
        </p:txBody>
      </p:sp>
      <p:pic>
        <p:nvPicPr>
          <p:cNvPr id="5" name="Picture 4">
            <a:extLst>
              <a:ext uri="{FF2B5EF4-FFF2-40B4-BE49-F238E27FC236}">
                <a16:creationId xmlns:a16="http://schemas.microsoft.com/office/drawing/2014/main" id="{AC592361-76F5-E498-45B8-D6B68F7B20E5}"/>
              </a:ext>
            </a:extLst>
          </p:cNvPr>
          <p:cNvPicPr>
            <a:picLocks noChangeAspect="1"/>
          </p:cNvPicPr>
          <p:nvPr/>
        </p:nvPicPr>
        <p:blipFill>
          <a:blip r:embed="rId2"/>
          <a:stretch>
            <a:fillRect/>
          </a:stretch>
        </p:blipFill>
        <p:spPr>
          <a:xfrm>
            <a:off x="541569" y="1958976"/>
            <a:ext cx="4457700" cy="1638300"/>
          </a:xfrm>
          <a:prstGeom prst="rect">
            <a:avLst/>
          </a:prstGeom>
        </p:spPr>
      </p:pic>
      <p:sp>
        <p:nvSpPr>
          <p:cNvPr id="6" name="Rectangle 5">
            <a:extLst>
              <a:ext uri="{FF2B5EF4-FFF2-40B4-BE49-F238E27FC236}">
                <a16:creationId xmlns:a16="http://schemas.microsoft.com/office/drawing/2014/main" id="{7074F0A4-F6E6-810E-5C75-A780A3FD4C5D}"/>
              </a:ext>
            </a:extLst>
          </p:cNvPr>
          <p:cNvSpPr/>
          <p:nvPr/>
        </p:nvSpPr>
        <p:spPr>
          <a:xfrm>
            <a:off x="548639" y="4067176"/>
            <a:ext cx="4450630" cy="1524000"/>
          </a:xfrm>
          <a:prstGeom prst="rect">
            <a:avLst/>
          </a:prstGeom>
        </p:spPr>
        <p:style>
          <a:lnRef idx="2">
            <a:schemeClr val="accent6"/>
          </a:lnRef>
          <a:fillRef idx="1">
            <a:schemeClr val="lt1"/>
          </a:fillRef>
          <a:effectRef idx="0">
            <a:schemeClr val="accent6"/>
          </a:effectRef>
          <a:fontRef idx="minor">
            <a:schemeClr val="dk1"/>
          </a:fontRef>
        </p:style>
        <p:txBody>
          <a:bodyPr lIns="91440" tIns="45720" rIns="91440" bIns="45720" rtlCol="0" anchor="ctr"/>
          <a:lstStyle/>
          <a:p>
            <a:r>
              <a:rPr lang="en-US"/>
              <a:t>From the elbow method, the least MSE can be obtained with K=5</a:t>
            </a:r>
          </a:p>
        </p:txBody>
      </p:sp>
      <p:pic>
        <p:nvPicPr>
          <p:cNvPr id="8" name="Content Placeholder 7" descr="A graph with a line&#10;&#10;Description automatically generated">
            <a:extLst>
              <a:ext uri="{FF2B5EF4-FFF2-40B4-BE49-F238E27FC236}">
                <a16:creationId xmlns:a16="http://schemas.microsoft.com/office/drawing/2014/main" id="{97A5CCDA-320F-B391-7034-7C140142E3AD}"/>
              </a:ext>
            </a:extLst>
          </p:cNvPr>
          <p:cNvPicPr>
            <a:picLocks noGrp="1" noChangeAspect="1"/>
          </p:cNvPicPr>
          <p:nvPr>
            <p:ph idx="1"/>
          </p:nvPr>
        </p:nvPicPr>
        <p:blipFill>
          <a:blip r:embed="rId3"/>
          <a:stretch>
            <a:fillRect/>
          </a:stretch>
        </p:blipFill>
        <p:spPr>
          <a:xfrm>
            <a:off x="5782209" y="1640637"/>
            <a:ext cx="5546220" cy="4424451"/>
          </a:xfrm>
        </p:spPr>
      </p:pic>
    </p:spTree>
    <p:extLst>
      <p:ext uri="{BB962C8B-B14F-4D97-AF65-F5344CB8AC3E}">
        <p14:creationId xmlns:p14="http://schemas.microsoft.com/office/powerpoint/2010/main" val="31724284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638BAF-51B3-ABBB-FD9B-49B621192A98}"/>
              </a:ext>
            </a:extLst>
          </p:cNvPr>
          <p:cNvSpPr>
            <a:spLocks noGrp="1"/>
          </p:cNvSpPr>
          <p:nvPr>
            <p:ph type="title"/>
          </p:nvPr>
        </p:nvSpPr>
        <p:spPr/>
        <p:txBody>
          <a:bodyPr/>
          <a:lstStyle/>
          <a:p>
            <a:pPr algn="ctr"/>
            <a:r>
              <a:rPr lang="en-US"/>
              <a:t>COMPARITIVE SUMMARY</a:t>
            </a:r>
          </a:p>
        </p:txBody>
      </p:sp>
      <p:pic>
        <p:nvPicPr>
          <p:cNvPr id="9" name="Picture 8">
            <a:extLst>
              <a:ext uri="{FF2B5EF4-FFF2-40B4-BE49-F238E27FC236}">
                <a16:creationId xmlns:a16="http://schemas.microsoft.com/office/drawing/2014/main" id="{E3F87CEC-7155-37FD-5F72-4E48F92349A4}"/>
              </a:ext>
            </a:extLst>
          </p:cNvPr>
          <p:cNvPicPr>
            <a:picLocks noChangeAspect="1"/>
          </p:cNvPicPr>
          <p:nvPr/>
        </p:nvPicPr>
        <p:blipFill>
          <a:blip r:embed="rId2"/>
          <a:stretch>
            <a:fillRect/>
          </a:stretch>
        </p:blipFill>
        <p:spPr>
          <a:xfrm>
            <a:off x="699768" y="1828222"/>
            <a:ext cx="5193843" cy="3949700"/>
          </a:xfrm>
          <a:prstGeom prst="rect">
            <a:avLst/>
          </a:prstGeom>
        </p:spPr>
      </p:pic>
      <p:pic>
        <p:nvPicPr>
          <p:cNvPr id="10" name="Picture 9">
            <a:extLst>
              <a:ext uri="{FF2B5EF4-FFF2-40B4-BE49-F238E27FC236}">
                <a16:creationId xmlns:a16="http://schemas.microsoft.com/office/drawing/2014/main" id="{0C8D24ED-B875-688F-B38C-7D6AFF7713CF}"/>
              </a:ext>
            </a:extLst>
          </p:cNvPr>
          <p:cNvPicPr>
            <a:picLocks noChangeAspect="1"/>
          </p:cNvPicPr>
          <p:nvPr/>
        </p:nvPicPr>
        <p:blipFill>
          <a:blip r:embed="rId3"/>
          <a:stretch>
            <a:fillRect/>
          </a:stretch>
        </p:blipFill>
        <p:spPr>
          <a:xfrm>
            <a:off x="6501583" y="1828222"/>
            <a:ext cx="5193843" cy="3949700"/>
          </a:xfrm>
          <a:prstGeom prst="rect">
            <a:avLst/>
          </a:prstGeom>
        </p:spPr>
      </p:pic>
    </p:spTree>
    <p:extLst>
      <p:ext uri="{BB962C8B-B14F-4D97-AF65-F5344CB8AC3E}">
        <p14:creationId xmlns:p14="http://schemas.microsoft.com/office/powerpoint/2010/main" val="22970343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1C6A4-76D5-2815-74CB-A84286F68DF2}"/>
              </a:ext>
            </a:extLst>
          </p:cNvPr>
          <p:cNvSpPr>
            <a:spLocks noGrp="1"/>
          </p:cNvSpPr>
          <p:nvPr>
            <p:ph type="title"/>
          </p:nvPr>
        </p:nvSpPr>
        <p:spPr/>
        <p:txBody>
          <a:bodyPr/>
          <a:lstStyle/>
          <a:p>
            <a:pPr algn="ctr"/>
            <a:r>
              <a:rPr lang="en-US"/>
              <a:t>Summary</a:t>
            </a:r>
          </a:p>
        </p:txBody>
      </p:sp>
      <p:sp>
        <p:nvSpPr>
          <p:cNvPr id="3" name="Content Placeholder 2">
            <a:extLst>
              <a:ext uri="{FF2B5EF4-FFF2-40B4-BE49-F238E27FC236}">
                <a16:creationId xmlns:a16="http://schemas.microsoft.com/office/drawing/2014/main" id="{232489CA-EC3E-9B59-D4CF-6DC86D22265A}"/>
              </a:ext>
            </a:extLst>
          </p:cNvPr>
          <p:cNvSpPr>
            <a:spLocks noGrp="1"/>
          </p:cNvSpPr>
          <p:nvPr>
            <p:ph idx="1"/>
          </p:nvPr>
        </p:nvSpPr>
        <p:spPr/>
        <p:txBody>
          <a:bodyPr vert="horz" lIns="91440" tIns="45720" rIns="91440" bIns="45720" rtlCol="0" anchor="t">
            <a:normAutofit/>
          </a:bodyPr>
          <a:lstStyle/>
          <a:p>
            <a:pPr marL="457200" indent="-457200">
              <a:buFont typeface="+mj-lt"/>
              <a:buAutoNum type="arabicPeriod"/>
            </a:pPr>
            <a:r>
              <a:rPr lang="en-US"/>
              <a:t>Lap time decreased over time.</a:t>
            </a:r>
          </a:p>
          <a:p>
            <a:pPr marL="457200" indent="-457200">
              <a:buFont typeface="+mj-lt"/>
              <a:buAutoNum type="arabicPeriod"/>
            </a:pPr>
            <a:r>
              <a:rPr lang="en-US"/>
              <a:t>Fastest Lap occurs after 70% of the race is over.</a:t>
            </a:r>
          </a:p>
          <a:p>
            <a:pPr marL="457200" indent="-457200">
              <a:buFont typeface="+mj-lt"/>
              <a:buAutoNum type="arabicPeriod"/>
            </a:pPr>
            <a:r>
              <a:rPr lang="en-US"/>
              <a:t>Linear Model gave the best R2 score. </a:t>
            </a:r>
          </a:p>
          <a:p>
            <a:pPr marL="457200" indent="-457200">
              <a:buFont typeface="+mj-lt"/>
              <a:buAutoNum type="arabicPeriod"/>
            </a:pPr>
            <a:r>
              <a:rPr lang="en-US"/>
              <a:t>MLP regressor gave the least RMSE score.</a:t>
            </a:r>
          </a:p>
          <a:p>
            <a:pPr marL="457200" indent="-457200">
              <a:buAutoNum type="arabicPeriod"/>
            </a:pPr>
            <a:r>
              <a:rPr lang="en-US"/>
              <a:t>While modelling we observed that due to introduction of new features, we might need to further tune the models for better performance metrics.</a:t>
            </a:r>
          </a:p>
        </p:txBody>
      </p:sp>
    </p:spTree>
    <p:extLst>
      <p:ext uri="{BB962C8B-B14F-4D97-AF65-F5344CB8AC3E}">
        <p14:creationId xmlns:p14="http://schemas.microsoft.com/office/powerpoint/2010/main" val="25899880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2AEE54-94CE-7405-A1C2-3A3BE330DD07}"/>
              </a:ext>
            </a:extLst>
          </p:cNvPr>
          <p:cNvSpPr>
            <a:spLocks noGrp="1"/>
          </p:cNvSpPr>
          <p:nvPr>
            <p:ph type="title"/>
          </p:nvPr>
        </p:nvSpPr>
        <p:spPr>
          <a:xfrm>
            <a:off x="2127503" y="2474976"/>
            <a:ext cx="7935467" cy="1077849"/>
          </a:xfrm>
        </p:spPr>
        <p:txBody>
          <a:bodyPr>
            <a:noAutofit/>
          </a:bodyPr>
          <a:lstStyle/>
          <a:p>
            <a:r>
              <a:rPr lang="en-US" sz="9600"/>
              <a:t>THANK YOU </a:t>
            </a:r>
          </a:p>
        </p:txBody>
      </p:sp>
    </p:spTree>
    <p:extLst>
      <p:ext uri="{BB962C8B-B14F-4D97-AF65-F5344CB8AC3E}">
        <p14:creationId xmlns:p14="http://schemas.microsoft.com/office/powerpoint/2010/main" val="11513619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BDF80C-26D7-5B9C-CFB5-73F9AE3B9ECF}"/>
              </a:ext>
            </a:extLst>
          </p:cNvPr>
          <p:cNvSpPr>
            <a:spLocks noGrp="1"/>
          </p:cNvSpPr>
          <p:nvPr>
            <p:ph type="title"/>
          </p:nvPr>
        </p:nvSpPr>
        <p:spPr>
          <a:xfrm>
            <a:off x="548640" y="950976"/>
            <a:ext cx="5547360" cy="596470"/>
          </a:xfrm>
        </p:spPr>
        <p:txBody>
          <a:bodyPr>
            <a:normAutofit/>
          </a:bodyPr>
          <a:lstStyle/>
          <a:p>
            <a:r>
              <a:rPr lang="en-US"/>
              <a:t>F1 FOR DUMMIES!</a:t>
            </a:r>
          </a:p>
        </p:txBody>
      </p:sp>
      <p:sp>
        <p:nvSpPr>
          <p:cNvPr id="3" name="Content Placeholder 2">
            <a:extLst>
              <a:ext uri="{FF2B5EF4-FFF2-40B4-BE49-F238E27FC236}">
                <a16:creationId xmlns:a16="http://schemas.microsoft.com/office/drawing/2014/main" id="{3815758D-C493-12A2-3C35-C721E5F5E0AD}"/>
              </a:ext>
            </a:extLst>
          </p:cNvPr>
          <p:cNvSpPr>
            <a:spLocks noGrp="1"/>
          </p:cNvSpPr>
          <p:nvPr>
            <p:ph idx="1"/>
          </p:nvPr>
        </p:nvSpPr>
        <p:spPr>
          <a:xfrm>
            <a:off x="452214" y="1453662"/>
            <a:ext cx="5547360" cy="4736124"/>
          </a:xfrm>
        </p:spPr>
        <p:txBody>
          <a:bodyPr>
            <a:normAutofit/>
          </a:bodyPr>
          <a:lstStyle/>
          <a:p>
            <a:pPr marL="0" indent="0" algn="just">
              <a:lnSpc>
                <a:spcPct val="110000"/>
              </a:lnSpc>
              <a:buNone/>
            </a:pPr>
            <a:r>
              <a:rPr lang="en-IN" sz="1500" b="1" i="0">
                <a:effectLst/>
              </a:rPr>
              <a:t>Points System in Formula 1:</a:t>
            </a:r>
          </a:p>
          <a:p>
            <a:pPr algn="just">
              <a:lnSpc>
                <a:spcPct val="110000"/>
              </a:lnSpc>
            </a:pPr>
            <a:r>
              <a:rPr lang="en-IN" sz="1500"/>
              <a:t>23 races in 2023.</a:t>
            </a:r>
          </a:p>
          <a:p>
            <a:pPr algn="just">
              <a:lnSpc>
                <a:spcPct val="110000"/>
              </a:lnSpc>
            </a:pPr>
            <a:r>
              <a:rPr lang="en-IN" sz="1500" b="0" i="0">
                <a:effectLst/>
              </a:rPr>
              <a:t>10 Teams knows as Constructors each with two drivers. So, total 20 drivers.</a:t>
            </a:r>
            <a:endParaRPr lang="en-IN" sz="1500" i="0">
              <a:effectLst/>
            </a:endParaRPr>
          </a:p>
          <a:p>
            <a:pPr algn="just">
              <a:lnSpc>
                <a:spcPct val="110000"/>
              </a:lnSpc>
              <a:buFont typeface="Arial" panose="020B0604020202020204" pitchFamily="34" charset="0"/>
              <a:buChar char="•"/>
            </a:pPr>
            <a:r>
              <a:rPr lang="en-IN" sz="1500" b="0" i="0">
                <a:effectLst/>
              </a:rPr>
              <a:t>Points awarded to drivers based on finishing positions in each race.</a:t>
            </a:r>
          </a:p>
          <a:p>
            <a:pPr algn="just">
              <a:lnSpc>
                <a:spcPct val="110000"/>
              </a:lnSpc>
              <a:buFont typeface="Arial" panose="020B0604020202020204" pitchFamily="34" charset="0"/>
              <a:buChar char="•"/>
            </a:pPr>
            <a:r>
              <a:rPr lang="en-IN" sz="1500" b="0" i="0">
                <a:effectLst/>
              </a:rPr>
              <a:t>Top 10 finishers earn points: 25, 18, 15, 12, 10, 8, 6, 4, 2, 1 respectively.</a:t>
            </a:r>
          </a:p>
          <a:p>
            <a:pPr algn="just">
              <a:lnSpc>
                <a:spcPct val="110000"/>
              </a:lnSpc>
              <a:buFont typeface="Arial" panose="020B0604020202020204" pitchFamily="34" charset="0"/>
              <a:buChar char="•"/>
            </a:pPr>
            <a:r>
              <a:rPr lang="en-IN" sz="1500" b="0" i="0">
                <a:effectLst/>
              </a:rPr>
              <a:t>Additional points for fastest lap (if the driver finishes in the top 10): 1 point.</a:t>
            </a:r>
          </a:p>
          <a:p>
            <a:pPr algn="just">
              <a:lnSpc>
                <a:spcPct val="110000"/>
              </a:lnSpc>
              <a:buFont typeface="Arial" panose="020B0604020202020204" pitchFamily="34" charset="0"/>
              <a:buChar char="•"/>
            </a:pPr>
            <a:r>
              <a:rPr lang="en-IN" sz="1500" b="0" i="0">
                <a:effectLst/>
              </a:rPr>
              <a:t>Points contribute to both Drivers' and Constructors' Championships.</a:t>
            </a:r>
          </a:p>
          <a:p>
            <a:pPr marL="0" indent="0">
              <a:lnSpc>
                <a:spcPct val="110000"/>
              </a:lnSpc>
              <a:buNone/>
            </a:pPr>
            <a:endParaRPr lang="en-US" sz="1100"/>
          </a:p>
        </p:txBody>
      </p:sp>
      <p:pic>
        <p:nvPicPr>
          <p:cNvPr id="2050" name="Picture 2" descr="F1 Podium">
            <a:extLst>
              <a:ext uri="{FF2B5EF4-FFF2-40B4-BE49-F238E27FC236}">
                <a16:creationId xmlns:a16="http://schemas.microsoft.com/office/drawing/2014/main" id="{4DF85A75-D723-794D-0B42-D8164E8E293A}"/>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246856" y="950976"/>
            <a:ext cx="5547360" cy="4937206"/>
          </a:xfrm>
          <a:prstGeom prst="rect">
            <a:avLst/>
          </a:prstGeom>
          <a:solidFill>
            <a:srgbClr val="FFFFFF"/>
          </a:solidFill>
        </p:spPr>
      </p:pic>
      <p:sp>
        <p:nvSpPr>
          <p:cNvPr id="2057" name="Date Placeholder 3">
            <a:extLst>
              <a:ext uri="{FF2B5EF4-FFF2-40B4-BE49-F238E27FC236}">
                <a16:creationId xmlns:a16="http://schemas.microsoft.com/office/drawing/2014/main" id="{19625D53-AF20-4FA5-A107-0467640F0DE9}"/>
              </a:ext>
            </a:extLst>
          </p:cNvPr>
          <p:cNvSpPr>
            <a:spLocks noGrp="1"/>
          </p:cNvSpPr>
          <p:nvPr>
            <p:ph type="dt" sz="half" idx="10"/>
          </p:nvPr>
        </p:nvSpPr>
        <p:spPr>
          <a:xfrm>
            <a:off x="588729" y="6449535"/>
            <a:ext cx="2983095" cy="308453"/>
          </a:xfrm>
        </p:spPr>
        <p:txBody>
          <a:bodyPr/>
          <a:lstStyle/>
          <a:p>
            <a:pPr>
              <a:spcAft>
                <a:spcPts val="600"/>
              </a:spcAft>
            </a:pPr>
            <a:fld id="{ACFA3A88-BE9B-4766-8AA5-E2A9B5C4BB10}" type="datetime1">
              <a:rPr lang="en-US" smtClean="0"/>
              <a:pPr>
                <a:spcAft>
                  <a:spcPts val="600"/>
                </a:spcAft>
              </a:pPr>
              <a:t>1/9/24</a:t>
            </a:fld>
            <a:endParaRPr lang="en-US"/>
          </a:p>
        </p:txBody>
      </p:sp>
      <p:sp>
        <p:nvSpPr>
          <p:cNvPr id="2059" name="Slide Number Placeholder 5">
            <a:extLst>
              <a:ext uri="{FF2B5EF4-FFF2-40B4-BE49-F238E27FC236}">
                <a16:creationId xmlns:a16="http://schemas.microsoft.com/office/drawing/2014/main" id="{BB936915-9740-4DE1-9465-4DC7FD64274F}"/>
              </a:ext>
            </a:extLst>
          </p:cNvPr>
          <p:cNvSpPr>
            <a:spLocks noGrp="1"/>
          </p:cNvSpPr>
          <p:nvPr>
            <p:ph type="sldNum" sz="quarter" idx="12"/>
          </p:nvPr>
        </p:nvSpPr>
        <p:spPr>
          <a:xfrm>
            <a:off x="10710710" y="6449535"/>
            <a:ext cx="932279" cy="308453"/>
          </a:xfrm>
        </p:spPr>
        <p:txBody>
          <a:bodyPr/>
          <a:lstStyle/>
          <a:p>
            <a:pPr>
              <a:spcAft>
                <a:spcPts val="600"/>
              </a:spcAft>
            </a:pPr>
            <a:fld id="{3FAE4C1A-77DB-4702-BC27-716D25204027}" type="slidenum">
              <a:rPr lang="en-US" smtClean="0"/>
              <a:pPr>
                <a:spcAft>
                  <a:spcPts val="600"/>
                </a:spcAft>
              </a:pPr>
              <a:t>3</a:t>
            </a:fld>
            <a:endParaRPr lang="en-US"/>
          </a:p>
        </p:txBody>
      </p:sp>
    </p:spTree>
    <p:extLst>
      <p:ext uri="{BB962C8B-B14F-4D97-AF65-F5344CB8AC3E}">
        <p14:creationId xmlns:p14="http://schemas.microsoft.com/office/powerpoint/2010/main" val="30957027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86DE49-4F89-238B-1529-04A07C6152BF}"/>
              </a:ext>
            </a:extLst>
          </p:cNvPr>
          <p:cNvSpPr>
            <a:spLocks noGrp="1"/>
          </p:cNvSpPr>
          <p:nvPr>
            <p:ph type="title"/>
          </p:nvPr>
        </p:nvSpPr>
        <p:spPr>
          <a:xfrm>
            <a:off x="548640" y="950976"/>
            <a:ext cx="5547360" cy="1828798"/>
          </a:xfrm>
        </p:spPr>
        <p:txBody>
          <a:bodyPr>
            <a:normAutofit/>
          </a:bodyPr>
          <a:lstStyle/>
          <a:p>
            <a:r>
              <a:rPr lang="en-US"/>
              <a:t>SMART QUESTIONS</a:t>
            </a:r>
          </a:p>
        </p:txBody>
      </p:sp>
      <p:sp>
        <p:nvSpPr>
          <p:cNvPr id="3" name="Content Placeholder 2">
            <a:extLst>
              <a:ext uri="{FF2B5EF4-FFF2-40B4-BE49-F238E27FC236}">
                <a16:creationId xmlns:a16="http://schemas.microsoft.com/office/drawing/2014/main" id="{1214CC0E-2F34-B158-32B4-0B43294D2D37}"/>
              </a:ext>
            </a:extLst>
          </p:cNvPr>
          <p:cNvSpPr>
            <a:spLocks noGrp="1"/>
          </p:cNvSpPr>
          <p:nvPr>
            <p:ph idx="1"/>
          </p:nvPr>
        </p:nvSpPr>
        <p:spPr>
          <a:xfrm>
            <a:off x="555136" y="2050473"/>
            <a:ext cx="5547360" cy="4020215"/>
          </a:xfrm>
        </p:spPr>
        <p:txBody>
          <a:bodyPr vert="horz" lIns="91440" tIns="45720" rIns="91440" bIns="45720" rtlCol="0" anchor="t">
            <a:normAutofit/>
          </a:bodyPr>
          <a:lstStyle/>
          <a:p>
            <a:r>
              <a:rPr lang="en-IN">
                <a:ea typeface="+mn-lt"/>
                <a:cs typeface="+mn-lt"/>
              </a:rPr>
              <a:t>Can we do lap time analysis using EDA?</a:t>
            </a:r>
            <a:endParaRPr lang="en-IN"/>
          </a:p>
          <a:p>
            <a:r>
              <a:rPr lang="en-IN" b="0">
                <a:effectLst/>
              </a:rPr>
              <a:t>Utilizing supervised learning techniques, can we predict the final points earned by a driver?</a:t>
            </a:r>
            <a:endParaRPr lang="en-IN"/>
          </a:p>
        </p:txBody>
      </p:sp>
      <p:pic>
        <p:nvPicPr>
          <p:cNvPr id="1028" name="Picture 4" descr="Best Question Mark Icon Stock Photos, Pictures &amp; Royalty ...">
            <a:extLst>
              <a:ext uri="{FF2B5EF4-FFF2-40B4-BE49-F238E27FC236}">
                <a16:creationId xmlns:a16="http://schemas.microsoft.com/office/drawing/2014/main" id="{AFC73DED-0CAB-80B2-5B6F-38DDFB4DF72A}"/>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747404" y="1109541"/>
            <a:ext cx="4804105" cy="4804105"/>
          </a:xfrm>
          <a:prstGeom prst="rect">
            <a:avLst/>
          </a:prstGeom>
          <a:noFill/>
          <a:extLst>
            <a:ext uri="{909E8E84-426E-40DD-AFC4-6F175D3DCCD1}">
              <a14:hiddenFill xmlns:a14="http://schemas.microsoft.com/office/drawing/2010/main">
                <a:solidFill>
                  <a:srgbClr val="FFFFFF"/>
                </a:solidFill>
              </a14:hiddenFill>
            </a:ext>
          </a:extLst>
        </p:spPr>
      </p:pic>
      <p:sp>
        <p:nvSpPr>
          <p:cNvPr id="16" name="Date Placeholder 3">
            <a:extLst>
              <a:ext uri="{FF2B5EF4-FFF2-40B4-BE49-F238E27FC236}">
                <a16:creationId xmlns:a16="http://schemas.microsoft.com/office/drawing/2014/main" id="{A60C28C0-EFDC-4047-81BA-16DBA9A9132E}"/>
              </a:ext>
            </a:extLst>
          </p:cNvPr>
          <p:cNvSpPr>
            <a:spLocks noGrp="1"/>
          </p:cNvSpPr>
          <p:nvPr>
            <p:ph type="dt" sz="half" idx="10"/>
          </p:nvPr>
        </p:nvSpPr>
        <p:spPr>
          <a:xfrm>
            <a:off x="588729" y="6449535"/>
            <a:ext cx="2983095" cy="308453"/>
          </a:xfrm>
        </p:spPr>
        <p:txBody>
          <a:bodyPr>
            <a:normAutofit/>
          </a:bodyPr>
          <a:lstStyle/>
          <a:p>
            <a:pPr>
              <a:spcAft>
                <a:spcPts val="600"/>
              </a:spcAft>
            </a:pPr>
            <a:fld id="{966F84F2-8A04-4430-BDD5-201029A017D9}" type="datetime1">
              <a:rPr lang="en-US" smtClean="0">
                <a:effectLst>
                  <a:outerShdw blurRad="38100" dist="38100" dir="2700000" algn="tl">
                    <a:srgbClr val="000000">
                      <a:alpha val="43137"/>
                    </a:srgbClr>
                  </a:outerShdw>
                </a:effectLst>
              </a:rPr>
              <a:pPr>
                <a:spcAft>
                  <a:spcPts val="600"/>
                </a:spcAft>
              </a:pPr>
              <a:t>1/9/24</a:t>
            </a:fld>
            <a:endParaRPr lang="en-US">
              <a:effectLst>
                <a:outerShdw blurRad="38100" dist="38100" dir="2700000" algn="tl">
                  <a:srgbClr val="000000">
                    <a:alpha val="43137"/>
                  </a:srgbClr>
                </a:outerShdw>
              </a:effectLst>
            </a:endParaRPr>
          </a:p>
        </p:txBody>
      </p:sp>
      <p:sp>
        <p:nvSpPr>
          <p:cNvPr id="17" name="Slide Number Placeholder 5">
            <a:extLst>
              <a:ext uri="{FF2B5EF4-FFF2-40B4-BE49-F238E27FC236}">
                <a16:creationId xmlns:a16="http://schemas.microsoft.com/office/drawing/2014/main" id="{6D4D1CD5-79A4-491C-85F0-0EE21E8849CB}"/>
              </a:ext>
            </a:extLst>
          </p:cNvPr>
          <p:cNvSpPr>
            <a:spLocks noGrp="1"/>
          </p:cNvSpPr>
          <p:nvPr>
            <p:ph type="sldNum" sz="quarter" idx="12"/>
          </p:nvPr>
        </p:nvSpPr>
        <p:spPr>
          <a:xfrm>
            <a:off x="10710710" y="6449535"/>
            <a:ext cx="932279" cy="308453"/>
          </a:xfrm>
        </p:spPr>
        <p:txBody>
          <a:bodyPr>
            <a:normAutofit/>
          </a:bodyPr>
          <a:lstStyle/>
          <a:p>
            <a:pPr>
              <a:spcAft>
                <a:spcPts val="600"/>
              </a:spcAft>
            </a:pPr>
            <a:fld id="{3FAE4C1A-77DB-4702-BC27-716D25204027}" type="slidenum">
              <a:rPr lang="en-US" smtClean="0">
                <a:effectLst>
                  <a:outerShdw blurRad="38100" dist="38100" dir="2700000" algn="tl">
                    <a:srgbClr val="000000">
                      <a:alpha val="43137"/>
                    </a:srgbClr>
                  </a:outerShdw>
                </a:effectLst>
              </a:rPr>
              <a:pPr>
                <a:spcAft>
                  <a:spcPts val="600"/>
                </a:spcAft>
              </a:pPr>
              <a:t>4</a:t>
            </a:fld>
            <a:endParaRPr lang="en-US">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7660632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AA0928-45D2-A362-CFAB-DE958DB2E7D0}"/>
              </a:ext>
            </a:extLst>
          </p:cNvPr>
          <p:cNvSpPr>
            <a:spLocks noGrp="1"/>
          </p:cNvSpPr>
          <p:nvPr>
            <p:ph type="title"/>
          </p:nvPr>
        </p:nvSpPr>
        <p:spPr/>
        <p:txBody>
          <a:bodyPr/>
          <a:lstStyle/>
          <a:p>
            <a:pPr algn="ctr"/>
            <a:r>
              <a:rPr lang="en-US"/>
              <a:t>DATASET OVERVIEW</a:t>
            </a:r>
          </a:p>
        </p:txBody>
      </p:sp>
      <p:sp>
        <p:nvSpPr>
          <p:cNvPr id="4" name="Rectangle 3">
            <a:extLst>
              <a:ext uri="{FF2B5EF4-FFF2-40B4-BE49-F238E27FC236}">
                <a16:creationId xmlns:a16="http://schemas.microsoft.com/office/drawing/2014/main" id="{40AE50BC-EDC8-F255-3725-C9D2E1D6DD84}"/>
              </a:ext>
            </a:extLst>
          </p:cNvPr>
          <p:cNvSpPr/>
          <p:nvPr/>
        </p:nvSpPr>
        <p:spPr>
          <a:xfrm>
            <a:off x="548639" y="1875693"/>
            <a:ext cx="4022423" cy="3634153"/>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lIns="91440" tIns="45720" rIns="91440" bIns="45720" rtlCol="0" anchor="ctr"/>
          <a:lstStyle/>
          <a:p>
            <a:pPr algn="ctr"/>
            <a:r>
              <a:rPr lang="en-US" sz="1600" b="1">
                <a:solidFill>
                  <a:schemeClr val="tx1"/>
                </a:solidFill>
                <a:latin typeface="Times New Roman"/>
                <a:cs typeface="Times New Roman"/>
              </a:rPr>
              <a:t>Unclean Data</a:t>
            </a:r>
            <a:endParaRPr lang="en-US" b="1">
              <a:solidFill>
                <a:schemeClr val="tx1"/>
              </a:solidFill>
              <a:latin typeface="Times New Roman"/>
              <a:cs typeface="Times New Roman"/>
            </a:endParaRPr>
          </a:p>
          <a:p>
            <a:pPr algn="ctr"/>
            <a:endParaRPr lang="en-US" sz="1600" b="1"/>
          </a:p>
          <a:p>
            <a:pPr marL="285750" indent="-285750" algn="just">
              <a:buFont typeface="Arial" panose="020B0604020202020204" pitchFamily="34" charset="0"/>
              <a:buChar char="•"/>
            </a:pPr>
            <a:r>
              <a:rPr lang="en-US" sz="1600">
                <a:latin typeface="Times New Roman"/>
                <a:cs typeface="Times New Roman"/>
              </a:rPr>
              <a:t>14 CSV files</a:t>
            </a:r>
          </a:p>
          <a:p>
            <a:pPr marL="285750" indent="-285750" algn="just">
              <a:buFont typeface="Arial" panose="020B0604020202020204" pitchFamily="34" charset="0"/>
              <a:buChar char="•"/>
            </a:pPr>
            <a:r>
              <a:rPr lang="en-US" sz="1600">
                <a:latin typeface="Times New Roman"/>
                <a:cs typeface="Times New Roman"/>
              </a:rPr>
              <a:t>Each inter-related with a primary key</a:t>
            </a:r>
          </a:p>
          <a:p>
            <a:pPr marL="285750" indent="-285750" algn="just">
              <a:buFont typeface="Arial" panose="020B0604020202020204" pitchFamily="34" charset="0"/>
              <a:buChar char="•"/>
            </a:pPr>
            <a:r>
              <a:rPr lang="en-US" sz="1600">
                <a:latin typeface="Times New Roman"/>
                <a:cs typeface="Times New Roman"/>
              </a:rPr>
              <a:t>Contains unnecessary columns and  NA values</a:t>
            </a:r>
          </a:p>
          <a:p>
            <a:pPr marL="285750" indent="-285750" algn="just">
              <a:buFont typeface="Arial" panose="020B0604020202020204" pitchFamily="34" charset="0"/>
              <a:buChar char="•"/>
            </a:pPr>
            <a:r>
              <a:rPr lang="en-US" sz="1600">
                <a:latin typeface="Times New Roman"/>
                <a:cs typeface="Times New Roman"/>
              </a:rPr>
              <a:t>Files have data from 1950-2023</a:t>
            </a:r>
          </a:p>
          <a:p>
            <a:pPr marL="285750" indent="-285750" algn="just">
              <a:buFont typeface="Arial" panose="020B0604020202020204" pitchFamily="34" charset="0"/>
              <a:buChar char="•"/>
            </a:pPr>
            <a:r>
              <a:rPr lang="en-US" sz="1600">
                <a:latin typeface="Times New Roman"/>
                <a:cs typeface="Times New Roman"/>
              </a:rPr>
              <a:t>Gives information about race, results, drivers, qualifying time, pit stops, lap times, constructors, and status</a:t>
            </a:r>
          </a:p>
          <a:p>
            <a:pPr marL="285750" indent="-285750" algn="just">
              <a:buFont typeface="Arial" panose="020B0604020202020204" pitchFamily="34" charset="0"/>
              <a:buChar char="•"/>
            </a:pPr>
            <a:endParaRPr lang="en-US"/>
          </a:p>
          <a:p>
            <a:pPr marL="285750" indent="-285750" algn="ctr">
              <a:buFont typeface="Arial" panose="020B0604020202020204" pitchFamily="34" charset="0"/>
              <a:buChar char="•"/>
            </a:pPr>
            <a:endParaRPr lang="en-US"/>
          </a:p>
        </p:txBody>
      </p:sp>
      <p:sp>
        <p:nvSpPr>
          <p:cNvPr id="5" name="Right Arrow 4">
            <a:extLst>
              <a:ext uri="{FF2B5EF4-FFF2-40B4-BE49-F238E27FC236}">
                <a16:creationId xmlns:a16="http://schemas.microsoft.com/office/drawing/2014/main" id="{6E2643FD-8ADF-54C8-91A9-C60561655926}"/>
              </a:ext>
            </a:extLst>
          </p:cNvPr>
          <p:cNvSpPr/>
          <p:nvPr/>
        </p:nvSpPr>
        <p:spPr>
          <a:xfrm>
            <a:off x="4670121" y="2495979"/>
            <a:ext cx="3294535" cy="209943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marL="342900" indent="-342900" algn="ctr">
              <a:buFont typeface="+mj-lt"/>
              <a:buAutoNum type="arabicPeriod"/>
            </a:pPr>
            <a:r>
              <a:rPr lang="en-US" sz="1400">
                <a:latin typeface="Times New Roman"/>
                <a:cs typeface="Times New Roman"/>
              </a:rPr>
              <a:t>Remove NA values</a:t>
            </a:r>
          </a:p>
          <a:p>
            <a:pPr marL="342900" indent="-342900" algn="ctr">
              <a:buFont typeface="+mj-lt"/>
              <a:buAutoNum type="arabicPeriod"/>
            </a:pPr>
            <a:r>
              <a:rPr lang="en-US" sz="1400">
                <a:latin typeface="Times New Roman"/>
                <a:cs typeface="Times New Roman"/>
              </a:rPr>
              <a:t>Handle all kinds of data types</a:t>
            </a:r>
          </a:p>
          <a:p>
            <a:pPr marL="342900" indent="-342900" algn="ctr">
              <a:buFont typeface="+mj-lt"/>
              <a:buAutoNum type="arabicPeriod"/>
            </a:pPr>
            <a:r>
              <a:rPr lang="en-US" sz="1400">
                <a:latin typeface="Times New Roman"/>
                <a:cs typeface="Times New Roman"/>
              </a:rPr>
              <a:t>Merge datasets </a:t>
            </a:r>
          </a:p>
        </p:txBody>
      </p:sp>
      <p:sp>
        <p:nvSpPr>
          <p:cNvPr id="6" name="Rectangle 5">
            <a:extLst>
              <a:ext uri="{FF2B5EF4-FFF2-40B4-BE49-F238E27FC236}">
                <a16:creationId xmlns:a16="http://schemas.microsoft.com/office/drawing/2014/main" id="{85AFA296-7C21-F8DD-4015-49D27583B93D}"/>
              </a:ext>
            </a:extLst>
          </p:cNvPr>
          <p:cNvSpPr/>
          <p:nvPr/>
        </p:nvSpPr>
        <p:spPr>
          <a:xfrm>
            <a:off x="8088100" y="1800255"/>
            <a:ext cx="3555257" cy="3709591"/>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lIns="91440" tIns="45720" rIns="91440" bIns="45720" rtlCol="0" anchor="ctr"/>
          <a:lstStyle/>
          <a:p>
            <a:pPr algn="just"/>
            <a:r>
              <a:rPr lang="en-US"/>
              <a:t>	</a:t>
            </a:r>
            <a:r>
              <a:rPr lang="en-US" sz="1600" b="1">
                <a:latin typeface="Times New Roman"/>
                <a:cs typeface="Times New Roman"/>
              </a:rPr>
              <a:t>Clean Data</a:t>
            </a:r>
          </a:p>
          <a:p>
            <a:pPr marL="285750" indent="-285750" algn="just">
              <a:buFont typeface="Arial" panose="020B0604020202020204" pitchFamily="34" charset="0"/>
              <a:buChar char="•"/>
            </a:pPr>
            <a:r>
              <a:rPr lang="en-US" sz="1600">
                <a:latin typeface="Times New Roman"/>
                <a:cs typeface="Times New Roman"/>
              </a:rPr>
              <a:t>Merged Data with relevant info</a:t>
            </a:r>
          </a:p>
          <a:p>
            <a:pPr marL="285750" indent="-285750" algn="just">
              <a:buFont typeface="Arial" panose="020B0604020202020204" pitchFamily="34" charset="0"/>
              <a:buChar char="•"/>
            </a:pPr>
            <a:r>
              <a:rPr lang="en-US" sz="1600">
                <a:latin typeface="Times New Roman"/>
                <a:cs typeface="Times New Roman"/>
              </a:rPr>
              <a:t>Converted time and date objects to str type</a:t>
            </a:r>
          </a:p>
          <a:p>
            <a:pPr marL="285750" indent="-285750" algn="just">
              <a:buFont typeface="Arial" panose="020B0604020202020204" pitchFamily="34" charset="0"/>
              <a:buChar char="•"/>
            </a:pPr>
            <a:r>
              <a:rPr lang="en-US" sz="1600">
                <a:latin typeface="Times New Roman"/>
                <a:cs typeface="Times New Roman"/>
              </a:rPr>
              <a:t>Keep only relevant columns needed for EDA and modelling.</a:t>
            </a:r>
          </a:p>
          <a:p>
            <a:pPr marL="285750" indent="-285750" algn="just">
              <a:buFont typeface="Arial" panose="020B0604020202020204" pitchFamily="34" charset="0"/>
              <a:buChar char="•"/>
            </a:pPr>
            <a:endParaRPr lang="en-US"/>
          </a:p>
        </p:txBody>
      </p:sp>
    </p:spTree>
    <p:extLst>
      <p:ext uri="{BB962C8B-B14F-4D97-AF65-F5344CB8AC3E}">
        <p14:creationId xmlns:p14="http://schemas.microsoft.com/office/powerpoint/2010/main" val="6005991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0EE02-5A8A-7E63-4F6D-1410CFDCF5A0}"/>
              </a:ext>
            </a:extLst>
          </p:cNvPr>
          <p:cNvSpPr>
            <a:spLocks noGrp="1"/>
          </p:cNvSpPr>
          <p:nvPr>
            <p:ph type="title"/>
          </p:nvPr>
        </p:nvSpPr>
        <p:spPr>
          <a:xfrm>
            <a:off x="641311" y="733715"/>
            <a:ext cx="10911873" cy="507320"/>
          </a:xfrm>
          <a:ln>
            <a:solidFill>
              <a:schemeClr val="tx1"/>
            </a:solidFill>
          </a:ln>
        </p:spPr>
        <p:txBody>
          <a:bodyPr>
            <a:normAutofit fontScale="90000"/>
          </a:bodyPr>
          <a:lstStyle/>
          <a:p>
            <a:pPr algn="ctr"/>
            <a:r>
              <a:rPr lang="en-US"/>
              <a:t>JOINING PROCESS</a:t>
            </a:r>
          </a:p>
        </p:txBody>
      </p:sp>
      <p:pic>
        <p:nvPicPr>
          <p:cNvPr id="4" name="Content Placeholder 3" descr="A screenshot of a black screen&#10;&#10;Description automatically generated">
            <a:extLst>
              <a:ext uri="{FF2B5EF4-FFF2-40B4-BE49-F238E27FC236}">
                <a16:creationId xmlns:a16="http://schemas.microsoft.com/office/drawing/2014/main" id="{6E62272B-F3D7-A233-7076-A28630F93A30}"/>
              </a:ext>
            </a:extLst>
          </p:cNvPr>
          <p:cNvPicPr>
            <a:picLocks noGrp="1" noChangeAspect="1"/>
          </p:cNvPicPr>
          <p:nvPr>
            <p:ph idx="1"/>
          </p:nvPr>
        </p:nvPicPr>
        <p:blipFill>
          <a:blip r:embed="rId2"/>
          <a:stretch>
            <a:fillRect/>
          </a:stretch>
        </p:blipFill>
        <p:spPr>
          <a:xfrm>
            <a:off x="4899104" y="1587889"/>
            <a:ext cx="1808777" cy="4029074"/>
          </a:xfrm>
        </p:spPr>
      </p:pic>
      <p:pic>
        <p:nvPicPr>
          <p:cNvPr id="5" name="Picture 4" descr="A screenshot of a black screen&#10;&#10;Description automatically generated">
            <a:extLst>
              <a:ext uri="{FF2B5EF4-FFF2-40B4-BE49-F238E27FC236}">
                <a16:creationId xmlns:a16="http://schemas.microsoft.com/office/drawing/2014/main" id="{49033314-10F8-39F9-6178-2EA1F75475F7}"/>
              </a:ext>
            </a:extLst>
          </p:cNvPr>
          <p:cNvPicPr>
            <a:picLocks noChangeAspect="1"/>
          </p:cNvPicPr>
          <p:nvPr/>
        </p:nvPicPr>
        <p:blipFill>
          <a:blip r:embed="rId3"/>
          <a:stretch>
            <a:fillRect/>
          </a:stretch>
        </p:blipFill>
        <p:spPr>
          <a:xfrm>
            <a:off x="1532194" y="1447000"/>
            <a:ext cx="1808674" cy="1868891"/>
          </a:xfrm>
          <a:prstGeom prst="rect">
            <a:avLst/>
          </a:prstGeom>
        </p:spPr>
      </p:pic>
      <p:pic>
        <p:nvPicPr>
          <p:cNvPr id="6" name="Picture 5" descr="A screenshot of a computer&#10;&#10;Description automatically generated">
            <a:extLst>
              <a:ext uri="{FF2B5EF4-FFF2-40B4-BE49-F238E27FC236}">
                <a16:creationId xmlns:a16="http://schemas.microsoft.com/office/drawing/2014/main" id="{D25DE03C-3A16-94FF-D097-0DD654914D55}"/>
              </a:ext>
            </a:extLst>
          </p:cNvPr>
          <p:cNvPicPr>
            <a:picLocks noChangeAspect="1"/>
          </p:cNvPicPr>
          <p:nvPr/>
        </p:nvPicPr>
        <p:blipFill>
          <a:blip r:embed="rId4"/>
          <a:stretch>
            <a:fillRect/>
          </a:stretch>
        </p:blipFill>
        <p:spPr>
          <a:xfrm>
            <a:off x="1531372" y="3677545"/>
            <a:ext cx="1805414" cy="1209942"/>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A175EFC3-E3E6-5B23-E30C-052FDC547975}"/>
              </a:ext>
            </a:extLst>
          </p:cNvPr>
          <p:cNvPicPr>
            <a:picLocks noChangeAspect="1"/>
          </p:cNvPicPr>
          <p:nvPr/>
        </p:nvPicPr>
        <p:blipFill>
          <a:blip r:embed="rId5"/>
          <a:stretch>
            <a:fillRect/>
          </a:stretch>
        </p:blipFill>
        <p:spPr>
          <a:xfrm>
            <a:off x="8590415" y="2953874"/>
            <a:ext cx="1866182" cy="1618891"/>
          </a:xfrm>
          <a:prstGeom prst="rect">
            <a:avLst/>
          </a:prstGeom>
        </p:spPr>
      </p:pic>
      <p:pic>
        <p:nvPicPr>
          <p:cNvPr id="8" name="Picture 7" descr="A screenshot of a phone&#10;&#10;Description automatically generated">
            <a:extLst>
              <a:ext uri="{FF2B5EF4-FFF2-40B4-BE49-F238E27FC236}">
                <a16:creationId xmlns:a16="http://schemas.microsoft.com/office/drawing/2014/main" id="{806E5CDC-FE11-89D2-CD30-C5390C833CEC}"/>
              </a:ext>
            </a:extLst>
          </p:cNvPr>
          <p:cNvPicPr>
            <a:picLocks noChangeAspect="1"/>
          </p:cNvPicPr>
          <p:nvPr/>
        </p:nvPicPr>
        <p:blipFill>
          <a:blip r:embed="rId6"/>
          <a:stretch>
            <a:fillRect/>
          </a:stretch>
        </p:blipFill>
        <p:spPr>
          <a:xfrm>
            <a:off x="1530173" y="5014605"/>
            <a:ext cx="1806764" cy="1198260"/>
          </a:xfrm>
          <a:prstGeom prst="rect">
            <a:avLst/>
          </a:prstGeom>
        </p:spPr>
      </p:pic>
      <p:pic>
        <p:nvPicPr>
          <p:cNvPr id="9" name="Picture 8" descr="A black rectangular object with white text&#10;&#10;Description automatically generated">
            <a:extLst>
              <a:ext uri="{FF2B5EF4-FFF2-40B4-BE49-F238E27FC236}">
                <a16:creationId xmlns:a16="http://schemas.microsoft.com/office/drawing/2014/main" id="{A712FD13-8A02-161B-DDF6-DA32531C5E89}"/>
              </a:ext>
            </a:extLst>
          </p:cNvPr>
          <p:cNvPicPr>
            <a:picLocks noChangeAspect="1"/>
          </p:cNvPicPr>
          <p:nvPr/>
        </p:nvPicPr>
        <p:blipFill>
          <a:blip r:embed="rId7"/>
          <a:stretch>
            <a:fillRect/>
          </a:stretch>
        </p:blipFill>
        <p:spPr>
          <a:xfrm>
            <a:off x="8590415" y="4976756"/>
            <a:ext cx="1889241" cy="840630"/>
          </a:xfrm>
          <a:prstGeom prst="rect">
            <a:avLst/>
          </a:prstGeom>
        </p:spPr>
      </p:pic>
      <p:pic>
        <p:nvPicPr>
          <p:cNvPr id="10" name="Picture 9" descr="A black and white screen with white text&#10;&#10;Description automatically generated">
            <a:extLst>
              <a:ext uri="{FF2B5EF4-FFF2-40B4-BE49-F238E27FC236}">
                <a16:creationId xmlns:a16="http://schemas.microsoft.com/office/drawing/2014/main" id="{FD0D3D7E-0C50-0A2C-417D-240E707B6C89}"/>
              </a:ext>
            </a:extLst>
          </p:cNvPr>
          <p:cNvPicPr>
            <a:picLocks noChangeAspect="1"/>
          </p:cNvPicPr>
          <p:nvPr/>
        </p:nvPicPr>
        <p:blipFill>
          <a:blip r:embed="rId8"/>
          <a:stretch>
            <a:fillRect/>
          </a:stretch>
        </p:blipFill>
        <p:spPr>
          <a:xfrm>
            <a:off x="8555121" y="1446493"/>
            <a:ext cx="1919872" cy="763598"/>
          </a:xfrm>
          <a:prstGeom prst="rect">
            <a:avLst/>
          </a:prstGeom>
        </p:spPr>
      </p:pic>
      <mc:AlternateContent xmlns:mc="http://schemas.openxmlformats.org/markup-compatibility/2006" xmlns:p14="http://schemas.microsoft.com/office/powerpoint/2010/main">
        <mc:Choice Requires="p14">
          <p:contentPart p14:bwMode="auto" r:id="rId9">
            <p14:nvContentPartPr>
              <p14:cNvPr id="52" name="Ink 51">
                <a:extLst>
                  <a:ext uri="{FF2B5EF4-FFF2-40B4-BE49-F238E27FC236}">
                    <a16:creationId xmlns:a16="http://schemas.microsoft.com/office/drawing/2014/main" id="{B2E9E88D-5079-D47E-D03B-07DF2562DF82}"/>
                  </a:ext>
                </a:extLst>
              </p14:cNvPr>
              <p14:cNvContentPartPr/>
              <p14:nvPr/>
            </p14:nvContentPartPr>
            <p14:xfrm>
              <a:off x="8289164" y="3499538"/>
              <a:ext cx="14377" cy="14377"/>
            </p14:xfrm>
          </p:contentPart>
        </mc:Choice>
        <mc:Fallback xmlns="">
          <p:pic>
            <p:nvPicPr>
              <p:cNvPr id="52" name="Ink 51">
                <a:extLst>
                  <a:ext uri="{FF2B5EF4-FFF2-40B4-BE49-F238E27FC236}">
                    <a16:creationId xmlns:a16="http://schemas.microsoft.com/office/drawing/2014/main" id="{B2E9E88D-5079-D47E-D03B-07DF2562DF82}"/>
                  </a:ext>
                </a:extLst>
              </p:cNvPr>
              <p:cNvPicPr/>
              <p:nvPr/>
            </p:nvPicPr>
            <p:blipFill>
              <a:blip r:embed="rId10"/>
              <a:stretch>
                <a:fillRect/>
              </a:stretch>
            </p:blipFill>
            <p:spPr>
              <a:xfrm>
                <a:off x="7570314" y="2780688"/>
                <a:ext cx="1437700" cy="1437700"/>
              </a:xfrm>
              <a:prstGeom prst="rect">
                <a:avLst/>
              </a:prstGeom>
            </p:spPr>
          </p:pic>
        </mc:Fallback>
      </mc:AlternateContent>
      <p:cxnSp>
        <p:nvCxnSpPr>
          <p:cNvPr id="32" name="Straight Arrow Connector 31">
            <a:extLst>
              <a:ext uri="{FF2B5EF4-FFF2-40B4-BE49-F238E27FC236}">
                <a16:creationId xmlns:a16="http://schemas.microsoft.com/office/drawing/2014/main" id="{24A9AA43-C759-FB64-6A7B-D43DB2E20FF2}"/>
              </a:ext>
            </a:extLst>
          </p:cNvPr>
          <p:cNvCxnSpPr>
            <a:cxnSpLocks/>
            <a:endCxn id="9" idx="1"/>
          </p:cNvCxnSpPr>
          <p:nvPr/>
        </p:nvCxnSpPr>
        <p:spPr>
          <a:xfrm flipV="1">
            <a:off x="6707881" y="5397071"/>
            <a:ext cx="1882534" cy="113201"/>
          </a:xfrm>
          <a:prstGeom prst="straightConnector1">
            <a:avLst/>
          </a:prstGeom>
          <a:ln>
            <a:headEnd type="triangle"/>
            <a:tailEnd type="triangle"/>
          </a:ln>
        </p:spPr>
        <p:style>
          <a:lnRef idx="3">
            <a:schemeClr val="accent2"/>
          </a:lnRef>
          <a:fillRef idx="0">
            <a:schemeClr val="accent2"/>
          </a:fillRef>
          <a:effectRef idx="2">
            <a:schemeClr val="accent2"/>
          </a:effectRef>
          <a:fontRef idx="minor">
            <a:schemeClr val="tx1"/>
          </a:fontRef>
        </p:style>
      </p:cxnSp>
      <p:cxnSp>
        <p:nvCxnSpPr>
          <p:cNvPr id="39" name="Straight Arrow Connector 38">
            <a:extLst>
              <a:ext uri="{FF2B5EF4-FFF2-40B4-BE49-F238E27FC236}">
                <a16:creationId xmlns:a16="http://schemas.microsoft.com/office/drawing/2014/main" id="{6627B2BE-1230-D122-6C60-3036A6A4D893}"/>
              </a:ext>
            </a:extLst>
          </p:cNvPr>
          <p:cNvCxnSpPr/>
          <p:nvPr/>
        </p:nvCxnSpPr>
        <p:spPr>
          <a:xfrm flipH="1" flipV="1">
            <a:off x="3415388" y="1905091"/>
            <a:ext cx="1477763" cy="202112"/>
          </a:xfrm>
          <a:prstGeom prst="straightConnector1">
            <a:avLst/>
          </a:prstGeom>
          <a:ln>
            <a:headEnd type="triangle"/>
            <a:tailEnd type="triangle"/>
          </a:ln>
        </p:spPr>
        <p:style>
          <a:lnRef idx="3">
            <a:schemeClr val="accent2"/>
          </a:lnRef>
          <a:fillRef idx="0">
            <a:schemeClr val="accent2"/>
          </a:fillRef>
          <a:effectRef idx="2">
            <a:schemeClr val="accent2"/>
          </a:effectRef>
          <a:fontRef idx="minor">
            <a:schemeClr val="tx1"/>
          </a:fontRef>
        </p:style>
      </p:cxnSp>
      <p:cxnSp>
        <p:nvCxnSpPr>
          <p:cNvPr id="41" name="Straight Arrow Connector 40">
            <a:extLst>
              <a:ext uri="{FF2B5EF4-FFF2-40B4-BE49-F238E27FC236}">
                <a16:creationId xmlns:a16="http://schemas.microsoft.com/office/drawing/2014/main" id="{024D8993-A5AB-6A8F-CB78-E0352CC52F1B}"/>
              </a:ext>
            </a:extLst>
          </p:cNvPr>
          <p:cNvCxnSpPr/>
          <p:nvPr/>
        </p:nvCxnSpPr>
        <p:spPr>
          <a:xfrm>
            <a:off x="6707881" y="2355760"/>
            <a:ext cx="1905594" cy="934446"/>
          </a:xfrm>
          <a:prstGeom prst="straightConnector1">
            <a:avLst/>
          </a:prstGeom>
          <a:ln>
            <a:headEnd type="triangle"/>
            <a:tailEnd type="triangle"/>
          </a:ln>
        </p:spPr>
        <p:style>
          <a:lnRef idx="3">
            <a:schemeClr val="accent2"/>
          </a:lnRef>
          <a:fillRef idx="0">
            <a:schemeClr val="accent2"/>
          </a:fillRef>
          <a:effectRef idx="2">
            <a:schemeClr val="accent2"/>
          </a:effectRef>
          <a:fontRef idx="minor">
            <a:schemeClr val="tx1"/>
          </a:fontRef>
        </p:style>
      </p:cxnSp>
      <p:cxnSp>
        <p:nvCxnSpPr>
          <p:cNvPr id="43" name="Straight Arrow Connector 42">
            <a:extLst>
              <a:ext uri="{FF2B5EF4-FFF2-40B4-BE49-F238E27FC236}">
                <a16:creationId xmlns:a16="http://schemas.microsoft.com/office/drawing/2014/main" id="{711C6C43-43F3-D362-F809-80AF5D3F29CA}"/>
              </a:ext>
            </a:extLst>
          </p:cNvPr>
          <p:cNvCxnSpPr>
            <a:endCxn id="10" idx="1"/>
          </p:cNvCxnSpPr>
          <p:nvPr/>
        </p:nvCxnSpPr>
        <p:spPr>
          <a:xfrm flipV="1">
            <a:off x="6719787" y="1822339"/>
            <a:ext cx="1835334" cy="309561"/>
          </a:xfrm>
          <a:prstGeom prst="straightConnector1">
            <a:avLst/>
          </a:prstGeom>
          <a:ln>
            <a:headEnd type="triangle"/>
            <a:tailEnd type="triangle"/>
          </a:ln>
        </p:spPr>
        <p:style>
          <a:lnRef idx="3">
            <a:schemeClr val="accent2"/>
          </a:lnRef>
          <a:fillRef idx="0">
            <a:schemeClr val="accent2"/>
          </a:fillRef>
          <a:effectRef idx="2">
            <a:schemeClr val="accent2"/>
          </a:effectRef>
          <a:fontRef idx="minor">
            <a:schemeClr val="tx1"/>
          </a:fontRef>
        </p:style>
      </p:cxnSp>
      <p:cxnSp>
        <p:nvCxnSpPr>
          <p:cNvPr id="45" name="Straight Arrow Connector 44">
            <a:extLst>
              <a:ext uri="{FF2B5EF4-FFF2-40B4-BE49-F238E27FC236}">
                <a16:creationId xmlns:a16="http://schemas.microsoft.com/office/drawing/2014/main" id="{9C399DDD-E63A-1203-893D-F6FB6C3CD32C}"/>
              </a:ext>
            </a:extLst>
          </p:cNvPr>
          <p:cNvCxnSpPr/>
          <p:nvPr/>
        </p:nvCxnSpPr>
        <p:spPr>
          <a:xfrm flipV="1">
            <a:off x="3372654" y="2513700"/>
            <a:ext cx="1508591" cy="2966715"/>
          </a:xfrm>
          <a:prstGeom prst="straightConnector1">
            <a:avLst/>
          </a:prstGeom>
          <a:ln>
            <a:headEnd type="triangle"/>
            <a:tailEnd type="triangle"/>
          </a:ln>
        </p:spPr>
        <p:style>
          <a:lnRef idx="3">
            <a:schemeClr val="accent2"/>
          </a:lnRef>
          <a:fillRef idx="0">
            <a:schemeClr val="accent2"/>
          </a:fillRef>
          <a:effectRef idx="2">
            <a:schemeClr val="accent2"/>
          </a:effectRef>
          <a:fontRef idx="minor">
            <a:schemeClr val="tx1"/>
          </a:fontRef>
        </p:style>
      </p:cxnSp>
      <p:cxnSp>
        <p:nvCxnSpPr>
          <p:cNvPr id="55" name="Straight Arrow Connector 54">
            <a:extLst>
              <a:ext uri="{FF2B5EF4-FFF2-40B4-BE49-F238E27FC236}">
                <a16:creationId xmlns:a16="http://schemas.microsoft.com/office/drawing/2014/main" id="{ACB67120-1607-846C-40AB-E8ED3325D161}"/>
              </a:ext>
            </a:extLst>
          </p:cNvPr>
          <p:cNvCxnSpPr/>
          <p:nvPr/>
        </p:nvCxnSpPr>
        <p:spPr>
          <a:xfrm>
            <a:off x="3141785" y="3333750"/>
            <a:ext cx="0" cy="34379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108DD613-B98E-9771-3C0B-33C78D53B045}"/>
              </a:ext>
            </a:extLst>
          </p:cNvPr>
          <p:cNvSpPr/>
          <p:nvPr/>
        </p:nvSpPr>
        <p:spPr>
          <a:xfrm>
            <a:off x="636983" y="732233"/>
            <a:ext cx="10918032" cy="558403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75384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F0BDDB-3167-B6A4-7FAE-B1F2107FD226}"/>
              </a:ext>
            </a:extLst>
          </p:cNvPr>
          <p:cNvSpPr>
            <a:spLocks noGrp="1"/>
          </p:cNvSpPr>
          <p:nvPr>
            <p:ph type="title"/>
          </p:nvPr>
        </p:nvSpPr>
        <p:spPr>
          <a:xfrm>
            <a:off x="663658" y="778448"/>
            <a:ext cx="5000301" cy="632151"/>
          </a:xfrm>
        </p:spPr>
        <p:txBody>
          <a:bodyPr/>
          <a:lstStyle/>
          <a:p>
            <a:r>
              <a:rPr lang="en-US"/>
              <a:t>Data Visualization</a:t>
            </a:r>
          </a:p>
        </p:txBody>
      </p:sp>
      <p:pic>
        <p:nvPicPr>
          <p:cNvPr id="4" name="Content Placeholder 3" descr="A graph of different colored bars&#10;&#10;Description automatically generated">
            <a:extLst>
              <a:ext uri="{FF2B5EF4-FFF2-40B4-BE49-F238E27FC236}">
                <a16:creationId xmlns:a16="http://schemas.microsoft.com/office/drawing/2014/main" id="{732037CC-DA35-CCA2-922E-6B6A2A87F570}"/>
              </a:ext>
            </a:extLst>
          </p:cNvPr>
          <p:cNvPicPr>
            <a:picLocks noGrp="1" noChangeAspect="1"/>
          </p:cNvPicPr>
          <p:nvPr>
            <p:ph idx="1"/>
          </p:nvPr>
        </p:nvPicPr>
        <p:blipFill>
          <a:blip r:embed="rId2"/>
          <a:stretch>
            <a:fillRect/>
          </a:stretch>
        </p:blipFill>
        <p:spPr>
          <a:xfrm>
            <a:off x="6094096" y="1095326"/>
            <a:ext cx="5499341" cy="3084850"/>
          </a:xfrm>
        </p:spPr>
      </p:pic>
      <p:sp>
        <p:nvSpPr>
          <p:cNvPr id="5" name="TextBox 4">
            <a:extLst>
              <a:ext uri="{FF2B5EF4-FFF2-40B4-BE49-F238E27FC236}">
                <a16:creationId xmlns:a16="http://schemas.microsoft.com/office/drawing/2014/main" id="{95FA1AA0-3FE6-70A0-80AB-D50DC09159B4}"/>
              </a:ext>
            </a:extLst>
          </p:cNvPr>
          <p:cNvSpPr txBox="1"/>
          <p:nvPr/>
        </p:nvSpPr>
        <p:spPr>
          <a:xfrm>
            <a:off x="661358" y="1718094"/>
            <a:ext cx="5150686" cy="923330"/>
          </a:xfrm>
          <a:prstGeom prst="rect">
            <a:avLst/>
          </a:prstGeom>
          <a:no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b="1" i="1" err="1"/>
              <a:t>Antodromo</a:t>
            </a:r>
            <a:r>
              <a:rPr lang="en-US" b="1" i="1"/>
              <a:t> Nazionale di Monza</a:t>
            </a:r>
            <a:r>
              <a:rPr lang="en-US"/>
              <a:t> is the circuit that has been driven most frequently which is depicted by dark red color.</a:t>
            </a:r>
          </a:p>
        </p:txBody>
      </p:sp>
      <p:pic>
        <p:nvPicPr>
          <p:cNvPr id="6" name="Picture 5" descr="A graph of different colored bars&#10;&#10;Description automatically generated">
            <a:extLst>
              <a:ext uri="{FF2B5EF4-FFF2-40B4-BE49-F238E27FC236}">
                <a16:creationId xmlns:a16="http://schemas.microsoft.com/office/drawing/2014/main" id="{E42FECAB-C282-0639-E0C8-805BBE39DD19}"/>
              </a:ext>
            </a:extLst>
          </p:cNvPr>
          <p:cNvPicPr>
            <a:picLocks noChangeAspect="1"/>
          </p:cNvPicPr>
          <p:nvPr/>
        </p:nvPicPr>
        <p:blipFill>
          <a:blip r:embed="rId3"/>
          <a:stretch>
            <a:fillRect/>
          </a:stretch>
        </p:blipFill>
        <p:spPr>
          <a:xfrm>
            <a:off x="662797" y="3193935"/>
            <a:ext cx="5201728" cy="3022111"/>
          </a:xfrm>
          <a:prstGeom prst="rect">
            <a:avLst/>
          </a:prstGeom>
        </p:spPr>
      </p:pic>
      <p:sp>
        <p:nvSpPr>
          <p:cNvPr id="8" name="TextBox 7">
            <a:extLst>
              <a:ext uri="{FF2B5EF4-FFF2-40B4-BE49-F238E27FC236}">
                <a16:creationId xmlns:a16="http://schemas.microsoft.com/office/drawing/2014/main" id="{9966F49B-200D-D187-242E-206C9F74A2D1}"/>
              </a:ext>
            </a:extLst>
          </p:cNvPr>
          <p:cNvSpPr txBox="1"/>
          <p:nvPr/>
        </p:nvSpPr>
        <p:spPr>
          <a:xfrm>
            <a:off x="6260103" y="4582782"/>
            <a:ext cx="5290866" cy="369332"/>
          </a:xfrm>
          <a:prstGeom prst="rect">
            <a:avLst/>
          </a:prstGeom>
          <a:no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Most races have occurred in Italy.</a:t>
            </a:r>
          </a:p>
        </p:txBody>
      </p:sp>
    </p:spTree>
    <p:extLst>
      <p:ext uri="{BB962C8B-B14F-4D97-AF65-F5344CB8AC3E}">
        <p14:creationId xmlns:p14="http://schemas.microsoft.com/office/powerpoint/2010/main" val="38982381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9F2DF3-37AF-EF40-3867-903C89E7C80A}"/>
              </a:ext>
            </a:extLst>
          </p:cNvPr>
          <p:cNvSpPr>
            <a:spLocks noGrp="1"/>
          </p:cNvSpPr>
          <p:nvPr>
            <p:ph type="title"/>
          </p:nvPr>
        </p:nvSpPr>
        <p:spPr>
          <a:xfrm>
            <a:off x="663657" y="706561"/>
            <a:ext cx="10909395" cy="574642"/>
          </a:xfrm>
        </p:spPr>
        <p:txBody>
          <a:bodyPr/>
          <a:lstStyle/>
          <a:p>
            <a:r>
              <a:rPr lang="en-US"/>
              <a:t>Plot on Circuits</a:t>
            </a:r>
          </a:p>
        </p:txBody>
      </p:sp>
      <p:pic>
        <p:nvPicPr>
          <p:cNvPr id="4" name="Content Placeholder 3" descr="A graph with different colored bars&#10;&#10;Description automatically generated">
            <a:extLst>
              <a:ext uri="{FF2B5EF4-FFF2-40B4-BE49-F238E27FC236}">
                <a16:creationId xmlns:a16="http://schemas.microsoft.com/office/drawing/2014/main" id="{E98ADF42-B711-4481-90B7-30F6485D81C3}"/>
              </a:ext>
            </a:extLst>
          </p:cNvPr>
          <p:cNvPicPr>
            <a:picLocks noGrp="1" noChangeAspect="1"/>
          </p:cNvPicPr>
          <p:nvPr>
            <p:ph idx="1"/>
          </p:nvPr>
        </p:nvPicPr>
        <p:blipFill>
          <a:blip r:embed="rId2"/>
          <a:stretch>
            <a:fillRect/>
          </a:stretch>
        </p:blipFill>
        <p:spPr>
          <a:xfrm>
            <a:off x="6096000" y="993882"/>
            <a:ext cx="5368945" cy="2732991"/>
          </a:xfrm>
        </p:spPr>
      </p:pic>
      <p:sp>
        <p:nvSpPr>
          <p:cNvPr id="5" name="TextBox 4">
            <a:extLst>
              <a:ext uri="{FF2B5EF4-FFF2-40B4-BE49-F238E27FC236}">
                <a16:creationId xmlns:a16="http://schemas.microsoft.com/office/drawing/2014/main" id="{E2680662-BE21-6660-AEE6-EBC48B2A2263}"/>
              </a:ext>
            </a:extLst>
          </p:cNvPr>
          <p:cNvSpPr txBox="1"/>
          <p:nvPr/>
        </p:nvSpPr>
        <p:spPr>
          <a:xfrm>
            <a:off x="839389" y="1714500"/>
            <a:ext cx="4548187" cy="369332"/>
          </a:xfrm>
          <a:prstGeom prst="rect">
            <a:avLst/>
          </a:prstGeom>
          <a:no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USA has the highest number of circuits.</a:t>
            </a:r>
          </a:p>
        </p:txBody>
      </p:sp>
      <p:sp>
        <p:nvSpPr>
          <p:cNvPr id="6" name="TextBox 5">
            <a:extLst>
              <a:ext uri="{FF2B5EF4-FFF2-40B4-BE49-F238E27FC236}">
                <a16:creationId xmlns:a16="http://schemas.microsoft.com/office/drawing/2014/main" id="{325C3272-0177-0CD7-2BB2-259DC02A78BF}"/>
              </a:ext>
            </a:extLst>
          </p:cNvPr>
          <p:cNvSpPr txBox="1"/>
          <p:nvPr/>
        </p:nvSpPr>
        <p:spPr>
          <a:xfrm>
            <a:off x="6452415" y="3939963"/>
            <a:ext cx="5012530" cy="2308324"/>
          </a:xfrm>
          <a:prstGeom prst="rect">
            <a:avLst/>
          </a:prstGeom>
          <a:no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a:t>Observing the line plot, it is evident that the number of circuits has consistently risen each year. The most notable surge occurred between 1970 and 1980, with the count increasing from 12 to 16 circuits.</a:t>
            </a:r>
          </a:p>
          <a:p>
            <a:pPr algn="just"/>
            <a:endParaRPr lang="en-US"/>
          </a:p>
          <a:p>
            <a:pPr algn="just"/>
            <a:r>
              <a:rPr lang="en-US"/>
              <a:t> We also see a steep decrease in 2020 because of the pandemic.</a:t>
            </a:r>
          </a:p>
        </p:txBody>
      </p:sp>
      <p:pic>
        <p:nvPicPr>
          <p:cNvPr id="7" name="Picture 6" descr="A graph with red lines&#10;&#10;Description automatically generated">
            <a:extLst>
              <a:ext uri="{FF2B5EF4-FFF2-40B4-BE49-F238E27FC236}">
                <a16:creationId xmlns:a16="http://schemas.microsoft.com/office/drawing/2014/main" id="{C467E1BD-6BC0-68ED-F00C-535493BA752D}"/>
              </a:ext>
            </a:extLst>
          </p:cNvPr>
          <p:cNvPicPr>
            <a:picLocks noChangeAspect="1"/>
          </p:cNvPicPr>
          <p:nvPr/>
        </p:nvPicPr>
        <p:blipFill>
          <a:blip r:embed="rId3"/>
          <a:stretch>
            <a:fillRect/>
          </a:stretch>
        </p:blipFill>
        <p:spPr>
          <a:xfrm>
            <a:off x="664368" y="2908792"/>
            <a:ext cx="4791074" cy="3272838"/>
          </a:xfrm>
          <a:prstGeom prst="rect">
            <a:avLst/>
          </a:prstGeom>
        </p:spPr>
      </p:pic>
    </p:spTree>
    <p:extLst>
      <p:ext uri="{BB962C8B-B14F-4D97-AF65-F5344CB8AC3E}">
        <p14:creationId xmlns:p14="http://schemas.microsoft.com/office/powerpoint/2010/main" val="39957016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5C6D9F7E-D3B3-77BD-0C16-C1AE1CB747C8}"/>
              </a:ext>
            </a:extLst>
          </p:cNvPr>
          <p:cNvPicPr>
            <a:picLocks noGrp="1" noChangeAspect="1"/>
          </p:cNvPicPr>
          <p:nvPr>
            <p:ph idx="4294967295"/>
          </p:nvPr>
        </p:nvPicPr>
        <p:blipFill rotWithShape="1">
          <a:blip r:embed="rId2"/>
          <a:srcRect r="5333"/>
          <a:stretch/>
        </p:blipFill>
        <p:spPr>
          <a:xfrm>
            <a:off x="1182624" y="932687"/>
            <a:ext cx="9704832" cy="5053575"/>
          </a:xfrm>
          <a:prstGeom prst="rect">
            <a:avLst/>
          </a:prstGeom>
          <a:noFill/>
        </p:spPr>
      </p:pic>
      <p:sp>
        <p:nvSpPr>
          <p:cNvPr id="2" name="Title 1">
            <a:extLst>
              <a:ext uri="{FF2B5EF4-FFF2-40B4-BE49-F238E27FC236}">
                <a16:creationId xmlns:a16="http://schemas.microsoft.com/office/drawing/2014/main" id="{1FA20178-4C45-15C8-19BA-107E1282617B}"/>
              </a:ext>
            </a:extLst>
          </p:cNvPr>
          <p:cNvSpPr>
            <a:spLocks noGrp="1"/>
          </p:cNvSpPr>
          <p:nvPr>
            <p:ph type="ctrTitle"/>
          </p:nvPr>
        </p:nvSpPr>
        <p:spPr>
          <a:xfrm>
            <a:off x="3852672" y="5882052"/>
            <a:ext cx="4694389" cy="876888"/>
          </a:xfrm>
        </p:spPr>
        <p:txBody>
          <a:bodyPr anchor="b">
            <a:normAutofit/>
          </a:bodyPr>
          <a:lstStyle/>
          <a:p>
            <a:r>
              <a:rPr lang="en-US" sz="1700">
                <a:solidFill>
                  <a:schemeClr val="tx1"/>
                </a:solidFill>
                <a:ea typeface="+mj-lt"/>
                <a:cs typeface="+mj-lt"/>
              </a:rPr>
              <a:t>Locations where races has been conducted</a:t>
            </a:r>
          </a:p>
          <a:p>
            <a:endParaRPr lang="en-US" sz="3200">
              <a:solidFill>
                <a:schemeClr val="tx1"/>
              </a:solidFill>
              <a:latin typeface="+mn-lt"/>
            </a:endParaRPr>
          </a:p>
        </p:txBody>
      </p:sp>
      <p:sp>
        <p:nvSpPr>
          <p:cNvPr id="19" name="Date Placeholder 3">
            <a:extLst>
              <a:ext uri="{FF2B5EF4-FFF2-40B4-BE49-F238E27FC236}">
                <a16:creationId xmlns:a16="http://schemas.microsoft.com/office/drawing/2014/main" id="{7F85241D-C269-487B-9FC3-6FC98CC7BD15}"/>
              </a:ext>
            </a:extLst>
          </p:cNvPr>
          <p:cNvSpPr>
            <a:spLocks noGrp="1"/>
          </p:cNvSpPr>
          <p:nvPr>
            <p:ph type="dt" sz="half" idx="10"/>
          </p:nvPr>
        </p:nvSpPr>
        <p:spPr>
          <a:xfrm>
            <a:off x="588729" y="6449535"/>
            <a:ext cx="2983095" cy="308453"/>
          </a:xfrm>
        </p:spPr>
        <p:txBody>
          <a:bodyPr/>
          <a:lstStyle/>
          <a:p>
            <a:pPr>
              <a:spcAft>
                <a:spcPts val="600"/>
              </a:spcAft>
            </a:pPr>
            <a:fld id="{CE31B4FC-6860-443D-BC09-903AB3D0191F}" type="datetime1">
              <a:rPr lang="en-US" smtClean="0">
                <a:solidFill>
                  <a:srgbClr val="FFFFFF"/>
                </a:solidFill>
                <a:effectLst>
                  <a:outerShdw blurRad="38100" dist="38100" dir="2700000" algn="tl">
                    <a:srgbClr val="000000">
                      <a:alpha val="43137"/>
                    </a:srgbClr>
                  </a:outerShdw>
                </a:effectLst>
              </a:rPr>
              <a:pPr>
                <a:spcAft>
                  <a:spcPts val="600"/>
                </a:spcAft>
              </a:pPr>
              <a:t>1/9/24</a:t>
            </a:fld>
            <a:endParaRPr lang="en-US">
              <a:solidFill>
                <a:srgbClr val="FFFFFF"/>
              </a:solidFill>
              <a:effectLst>
                <a:outerShdw blurRad="38100" dist="38100" dir="2700000" algn="tl">
                  <a:srgbClr val="000000">
                    <a:alpha val="43137"/>
                  </a:srgbClr>
                </a:outerShdw>
              </a:effectLst>
            </a:endParaRPr>
          </a:p>
        </p:txBody>
      </p:sp>
      <p:sp>
        <p:nvSpPr>
          <p:cNvPr id="20" name="Slide Number Placeholder 5">
            <a:extLst>
              <a:ext uri="{FF2B5EF4-FFF2-40B4-BE49-F238E27FC236}">
                <a16:creationId xmlns:a16="http://schemas.microsoft.com/office/drawing/2014/main" id="{E27B8990-9A72-47E9-AC0A-F6EB302F4E5E}"/>
              </a:ext>
            </a:extLst>
          </p:cNvPr>
          <p:cNvSpPr>
            <a:spLocks noGrp="1"/>
          </p:cNvSpPr>
          <p:nvPr>
            <p:ph type="sldNum" sz="quarter" idx="12"/>
          </p:nvPr>
        </p:nvSpPr>
        <p:spPr>
          <a:xfrm>
            <a:off x="10710710" y="6449535"/>
            <a:ext cx="932279" cy="308453"/>
          </a:xfrm>
        </p:spPr>
        <p:txBody>
          <a:bodyPr/>
          <a:lstStyle/>
          <a:p>
            <a:pPr>
              <a:spcAft>
                <a:spcPts val="600"/>
              </a:spcAft>
            </a:pPr>
            <a:fld id="{3FAE4C1A-77DB-4702-BC27-716D25204027}" type="slidenum">
              <a:rPr lang="en-US" smtClean="0">
                <a:solidFill>
                  <a:srgbClr val="FFFFFF"/>
                </a:solidFill>
                <a:effectLst>
                  <a:outerShdw blurRad="38100" dist="38100" dir="2700000" algn="tl">
                    <a:srgbClr val="000000">
                      <a:alpha val="43137"/>
                    </a:srgbClr>
                  </a:outerShdw>
                </a:effectLst>
              </a:rPr>
              <a:pPr>
                <a:spcAft>
                  <a:spcPts val="600"/>
                </a:spcAft>
              </a:pPr>
              <a:t>9</a:t>
            </a:fld>
            <a:endParaRPr lang="en-US">
              <a:solidFill>
                <a:srgbClr val="FFFFFF"/>
              </a:solidFill>
              <a:effectLst>
                <a:outerShdw blurRad="38100" dist="38100" dir="2700000" algn="tl">
                  <a:srgbClr val="000000">
                    <a:alpha val="43137"/>
                  </a:srgbClr>
                </a:outerShdw>
              </a:effectLst>
            </a:endParaRPr>
          </a:p>
        </p:txBody>
      </p:sp>
      <p:sp>
        <p:nvSpPr>
          <p:cNvPr id="9" name="Title 1">
            <a:extLst>
              <a:ext uri="{FF2B5EF4-FFF2-40B4-BE49-F238E27FC236}">
                <a16:creationId xmlns:a16="http://schemas.microsoft.com/office/drawing/2014/main" id="{5324FBF2-9E96-D4F9-CF0D-F202939A1D9C}"/>
              </a:ext>
            </a:extLst>
          </p:cNvPr>
          <p:cNvSpPr txBox="1">
            <a:spLocks/>
          </p:cNvSpPr>
          <p:nvPr/>
        </p:nvSpPr>
        <p:spPr>
          <a:xfrm>
            <a:off x="3175210" y="136642"/>
            <a:ext cx="5287848" cy="560265"/>
          </a:xfrm>
          <a:prstGeom prst="rect">
            <a:avLst/>
          </a:prstGeom>
        </p:spPr>
        <p:txBody>
          <a:bodyPr vert="horz" lIns="91440" tIns="45720" rIns="91440" bIns="45720" rtlCol="0" anchor="t">
            <a:normAutofit fontScale="92500" lnSpcReduction="20000"/>
          </a:bodyPr>
          <a:lstStyle>
            <a:lvl1pPr algn="l" defTabSz="914400" rtl="0" eaLnBrk="1" latinLnBrk="0" hangingPunct="1">
              <a:lnSpc>
                <a:spcPct val="85000"/>
              </a:lnSpc>
              <a:spcBef>
                <a:spcPct val="0"/>
              </a:spcBef>
              <a:buNone/>
              <a:defRPr sz="4400" kern="1200">
                <a:solidFill>
                  <a:schemeClr val="accent1"/>
                </a:solidFill>
                <a:latin typeface="+mj-lt"/>
                <a:ea typeface="+mj-ea"/>
                <a:cs typeface="+mj-cs"/>
              </a:defRPr>
            </a:lvl1pPr>
          </a:lstStyle>
          <a:p>
            <a:pPr algn="ctr"/>
            <a:r>
              <a:rPr lang="en-US"/>
              <a:t>Geo Spatial plotting</a:t>
            </a:r>
          </a:p>
        </p:txBody>
      </p:sp>
    </p:spTree>
    <p:extLst>
      <p:ext uri="{BB962C8B-B14F-4D97-AF65-F5344CB8AC3E}">
        <p14:creationId xmlns:p14="http://schemas.microsoft.com/office/powerpoint/2010/main" val="892276102"/>
      </p:ext>
    </p:extLst>
  </p:cSld>
  <p:clrMapOvr>
    <a:masterClrMapping/>
  </p:clrMapOvr>
</p:sld>
</file>

<file path=ppt/theme/theme1.xml><?xml version="1.0" encoding="utf-8"?>
<a:theme xmlns:a="http://schemas.openxmlformats.org/drawingml/2006/main" name="TribuneVTI">
  <a:themeElements>
    <a:clrScheme name="amasis">
      <a:dk1>
        <a:sysClr val="windowText" lastClr="000000"/>
      </a:dk1>
      <a:lt1>
        <a:sysClr val="window" lastClr="FFFFFF"/>
      </a:lt1>
      <a:dk2>
        <a:srgbClr val="470401"/>
      </a:dk2>
      <a:lt2>
        <a:srgbClr val="EBE2E2"/>
      </a:lt2>
      <a:accent1>
        <a:srgbClr val="BD1209"/>
      </a:accent1>
      <a:accent2>
        <a:srgbClr val="F40600"/>
      </a:accent2>
      <a:accent3>
        <a:srgbClr val="F26216"/>
      </a:accent3>
      <a:accent4>
        <a:srgbClr val="F0800D"/>
      </a:accent4>
      <a:accent5>
        <a:srgbClr val="3EA8B6"/>
      </a:accent5>
      <a:accent6>
        <a:srgbClr val="005B6B"/>
      </a:accent6>
      <a:hlink>
        <a:srgbClr val="F40600"/>
      </a:hlink>
      <a:folHlink>
        <a:srgbClr val="1C7E8E"/>
      </a:folHlink>
    </a:clrScheme>
    <a:fontScheme name="Amasis-Univers">
      <a:majorFont>
        <a:latin typeface="Amasis MT Pro Medium"/>
        <a:ea typeface=""/>
        <a:cs typeface=""/>
      </a:majorFont>
      <a:minorFont>
        <a:latin typeface="Univers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ribuneVTI" id="{4D84C650-59FC-4F6B-ADA6-B11C508FF6CE}" vid="{0E07EAE6-ACBC-4250-8522-FC108A45043A}"/>
    </a:ext>
  </a:extLst>
</a:theme>
</file>

<file path=docProps/app.xml><?xml version="1.0" encoding="utf-8"?>
<Properties xmlns="http://schemas.openxmlformats.org/officeDocument/2006/extended-properties" xmlns:vt="http://schemas.openxmlformats.org/officeDocument/2006/docPropsVTypes">
  <TotalTime>0</TotalTime>
  <Words>851</Words>
  <Application>Microsoft Macintosh PowerPoint</Application>
  <PresentationFormat>Widescreen</PresentationFormat>
  <Paragraphs>129</Paragraphs>
  <Slides>25</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25</vt:i4>
      </vt:variant>
    </vt:vector>
  </HeadingPairs>
  <TitlesOfParts>
    <vt:vector size="31" baseType="lpstr">
      <vt:lpstr>Amasis MT Pro Medium</vt:lpstr>
      <vt:lpstr>Arial</vt:lpstr>
      <vt:lpstr>Cambria Math</vt:lpstr>
      <vt:lpstr>Times New Roman</vt:lpstr>
      <vt:lpstr>Univers Light</vt:lpstr>
      <vt:lpstr>TribuneVTI</vt:lpstr>
      <vt:lpstr>Formula 1 Championship Prediction</vt:lpstr>
      <vt:lpstr>MOTIVATION</vt:lpstr>
      <vt:lpstr>F1 FOR DUMMIES!</vt:lpstr>
      <vt:lpstr>SMART QUESTIONS</vt:lpstr>
      <vt:lpstr>DATASET OVERVIEW</vt:lpstr>
      <vt:lpstr>JOINING PROCESS</vt:lpstr>
      <vt:lpstr>Data Visualization</vt:lpstr>
      <vt:lpstr>Plot on Circuits</vt:lpstr>
      <vt:lpstr>Locations where races has been conducted </vt:lpstr>
      <vt:lpstr>Point Distribution </vt:lpstr>
      <vt:lpstr>Driver Proportion Distribution Per Country</vt:lpstr>
      <vt:lpstr>F1 Race Winner Distribution</vt:lpstr>
      <vt:lpstr>Lap Time Analysis</vt:lpstr>
      <vt:lpstr>Lap Time Analysis</vt:lpstr>
      <vt:lpstr>Lap Time Analysis</vt:lpstr>
      <vt:lpstr>Data Modelling</vt:lpstr>
      <vt:lpstr>CORRELATION MATRIX</vt:lpstr>
      <vt:lpstr>Linear Regression Model </vt:lpstr>
      <vt:lpstr>MLP Regressor</vt:lpstr>
      <vt:lpstr>Regression Tree</vt:lpstr>
      <vt:lpstr>Regression Tree</vt:lpstr>
      <vt:lpstr>KNN Model</vt:lpstr>
      <vt:lpstr>COMPARITIVE SUMMARY</vt:lpstr>
      <vt:lpstr>Summary</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Ambegaokar, Tanmay</dc:creator>
  <cp:lastModifiedBy>Ambegaokar, Tanmay</cp:lastModifiedBy>
  <cp:revision>1</cp:revision>
  <dcterms:created xsi:type="dcterms:W3CDTF">2023-12-04T00:12:33Z</dcterms:created>
  <dcterms:modified xsi:type="dcterms:W3CDTF">2024-01-09T20:55:01Z</dcterms:modified>
</cp:coreProperties>
</file>